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54" r:id="rId2"/>
  </p:sldMasterIdLst>
  <p:notesMasterIdLst>
    <p:notesMasterId r:id="rId9"/>
  </p:notesMasterIdLst>
  <p:handoutMasterIdLst>
    <p:handoutMasterId r:id="rId10"/>
  </p:handoutMasterIdLst>
  <p:sldIdLst>
    <p:sldId id="662" r:id="rId3"/>
    <p:sldId id="678" r:id="rId4"/>
    <p:sldId id="688" r:id="rId5"/>
    <p:sldId id="679" r:id="rId6"/>
    <p:sldId id="680" r:id="rId7"/>
    <p:sldId id="681" r:id="rId8"/>
  </p:sldIdLst>
  <p:sldSz cx="9144000" cy="6858000" type="screen4x3"/>
  <p:notesSz cx="7315200" cy="9601200"/>
  <p:custShowLst>
    <p:custShow name="Custom Show 1" id="0">
      <p:sldLst>
        <p:sld r:id="rId3"/>
      </p:sldLst>
    </p:custShow>
  </p:custShowLst>
  <p:defaultTextStyle>
    <a:defPPr>
      <a:defRPr lang="en-US"/>
    </a:defPPr>
    <a:lvl1pPr algn="l" rtl="0" fontAlgn="base">
      <a:spcBef>
        <a:spcPct val="0"/>
      </a:spcBef>
      <a:spcAft>
        <a:spcPct val="0"/>
      </a:spcAft>
      <a:defRPr sz="2400" kern="1200">
        <a:solidFill>
          <a:schemeClr val="tx1"/>
        </a:solidFill>
        <a:latin typeface="Times New Roman" pitchFamily="-111" charset="0"/>
        <a:ea typeface="+mn-ea"/>
        <a:cs typeface="Zar" pitchFamily="2" charset="-78"/>
      </a:defRPr>
    </a:lvl1pPr>
    <a:lvl2pPr marL="457200" algn="l" rtl="0" fontAlgn="base">
      <a:spcBef>
        <a:spcPct val="0"/>
      </a:spcBef>
      <a:spcAft>
        <a:spcPct val="0"/>
      </a:spcAft>
      <a:defRPr sz="2400" kern="1200">
        <a:solidFill>
          <a:schemeClr val="tx1"/>
        </a:solidFill>
        <a:latin typeface="Times New Roman" pitchFamily="-111" charset="0"/>
        <a:ea typeface="+mn-ea"/>
        <a:cs typeface="Zar" pitchFamily="2" charset="-78"/>
      </a:defRPr>
    </a:lvl2pPr>
    <a:lvl3pPr marL="914400" algn="l" rtl="0" fontAlgn="base">
      <a:spcBef>
        <a:spcPct val="0"/>
      </a:spcBef>
      <a:spcAft>
        <a:spcPct val="0"/>
      </a:spcAft>
      <a:defRPr sz="2400" kern="1200">
        <a:solidFill>
          <a:schemeClr val="tx1"/>
        </a:solidFill>
        <a:latin typeface="Times New Roman" pitchFamily="-111" charset="0"/>
        <a:ea typeface="+mn-ea"/>
        <a:cs typeface="Zar" pitchFamily="2" charset="-78"/>
      </a:defRPr>
    </a:lvl3pPr>
    <a:lvl4pPr marL="1371600" algn="l" rtl="0" fontAlgn="base">
      <a:spcBef>
        <a:spcPct val="0"/>
      </a:spcBef>
      <a:spcAft>
        <a:spcPct val="0"/>
      </a:spcAft>
      <a:defRPr sz="2400" kern="1200">
        <a:solidFill>
          <a:schemeClr val="tx1"/>
        </a:solidFill>
        <a:latin typeface="Times New Roman" pitchFamily="-111" charset="0"/>
        <a:ea typeface="+mn-ea"/>
        <a:cs typeface="Zar" pitchFamily="2" charset="-78"/>
      </a:defRPr>
    </a:lvl4pPr>
    <a:lvl5pPr marL="1828800" algn="l" rtl="0" fontAlgn="base">
      <a:spcBef>
        <a:spcPct val="0"/>
      </a:spcBef>
      <a:spcAft>
        <a:spcPct val="0"/>
      </a:spcAft>
      <a:defRPr sz="2400" kern="1200">
        <a:solidFill>
          <a:schemeClr val="tx1"/>
        </a:solidFill>
        <a:latin typeface="Times New Roman" pitchFamily="-111" charset="0"/>
        <a:ea typeface="+mn-ea"/>
        <a:cs typeface="Zar" pitchFamily="2" charset="-78"/>
      </a:defRPr>
    </a:lvl5pPr>
    <a:lvl6pPr marL="2286000" algn="l" defTabSz="914400" rtl="0" eaLnBrk="1" latinLnBrk="0" hangingPunct="1">
      <a:defRPr sz="2400" kern="1200">
        <a:solidFill>
          <a:schemeClr val="tx1"/>
        </a:solidFill>
        <a:latin typeface="Times New Roman" pitchFamily="-111" charset="0"/>
        <a:ea typeface="+mn-ea"/>
        <a:cs typeface="Zar" pitchFamily="2" charset="-78"/>
      </a:defRPr>
    </a:lvl6pPr>
    <a:lvl7pPr marL="2743200" algn="l" defTabSz="914400" rtl="0" eaLnBrk="1" latinLnBrk="0" hangingPunct="1">
      <a:defRPr sz="2400" kern="1200">
        <a:solidFill>
          <a:schemeClr val="tx1"/>
        </a:solidFill>
        <a:latin typeface="Times New Roman" pitchFamily="-111" charset="0"/>
        <a:ea typeface="+mn-ea"/>
        <a:cs typeface="Zar" pitchFamily="2" charset="-78"/>
      </a:defRPr>
    </a:lvl7pPr>
    <a:lvl8pPr marL="3200400" algn="l" defTabSz="914400" rtl="0" eaLnBrk="1" latinLnBrk="0" hangingPunct="1">
      <a:defRPr sz="2400" kern="1200">
        <a:solidFill>
          <a:schemeClr val="tx1"/>
        </a:solidFill>
        <a:latin typeface="Times New Roman" pitchFamily="-111" charset="0"/>
        <a:ea typeface="+mn-ea"/>
        <a:cs typeface="Zar" pitchFamily="2" charset="-78"/>
      </a:defRPr>
    </a:lvl8pPr>
    <a:lvl9pPr marL="3657600" algn="l" defTabSz="914400" rtl="0" eaLnBrk="1" latinLnBrk="0" hangingPunct="1">
      <a:defRPr sz="2400" kern="1200">
        <a:solidFill>
          <a:schemeClr val="tx1"/>
        </a:solidFill>
        <a:latin typeface="Times New Roman" pitchFamily="-111" charset="0"/>
        <a:ea typeface="+mn-ea"/>
        <a:cs typeface="Zar" pitchFamily="2" charset="-7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3">
          <p15:clr>
            <a:srgbClr val="A4A3A4"/>
          </p15:clr>
        </p15:guide>
        <p15:guide id="2" pos="23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660066"/>
    <a:srgbClr val="FFFFFF"/>
    <a:srgbClr val="006666"/>
    <a:srgbClr val="009999"/>
    <a:srgbClr val="00CC99"/>
    <a:srgbClr val="FFCC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2832" autoAdjust="0"/>
  </p:normalViewPr>
  <p:slideViewPr>
    <p:cSldViewPr>
      <p:cViewPr varScale="1">
        <p:scale>
          <a:sx n="67" d="100"/>
          <a:sy n="67" d="100"/>
        </p:scale>
        <p:origin x="144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722" y="-72"/>
      </p:cViewPr>
      <p:guideLst>
        <p:guide orient="horz" pos="3023"/>
        <p:guide pos="2305"/>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175000" cy="477838"/>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7411" name="Rectangle 3"/>
          <p:cNvSpPr>
            <a:spLocks noGrp="1" noChangeArrowheads="1"/>
          </p:cNvSpPr>
          <p:nvPr>
            <p:ph type="dt" sz="quarter" idx="1"/>
          </p:nvPr>
        </p:nvSpPr>
        <p:spPr bwMode="auto">
          <a:xfrm>
            <a:off x="4152900" y="0"/>
            <a:ext cx="3176588" cy="477838"/>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17412" name="Rectangle 4"/>
          <p:cNvSpPr>
            <a:spLocks noGrp="1" noChangeArrowheads="1"/>
          </p:cNvSpPr>
          <p:nvPr>
            <p:ph type="ftr" sz="quarter" idx="2"/>
          </p:nvPr>
        </p:nvSpPr>
        <p:spPr bwMode="auto">
          <a:xfrm>
            <a:off x="0" y="9148763"/>
            <a:ext cx="3175000" cy="477837"/>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7413" name="Rectangle 5"/>
          <p:cNvSpPr>
            <a:spLocks noGrp="1" noChangeArrowheads="1"/>
          </p:cNvSpPr>
          <p:nvPr>
            <p:ph type="sldNum" sz="quarter" idx="3"/>
          </p:nvPr>
        </p:nvSpPr>
        <p:spPr bwMode="auto">
          <a:xfrm>
            <a:off x="4152900" y="9148763"/>
            <a:ext cx="3176588" cy="477837"/>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Arial" charset="0"/>
              </a:defRPr>
            </a:lvl1pPr>
          </a:lstStyle>
          <a:p>
            <a:pPr>
              <a:defRPr/>
            </a:pPr>
            <a:fld id="{11C52BD3-52FF-4790-A381-62A60A37F8E9}" type="slidenum">
              <a:rPr lang="ar-SA"/>
              <a:pPr>
                <a:defRPr/>
              </a:pPr>
              <a:t>‹#›</a:t>
            </a:fld>
            <a:endParaRPr lang="en-US"/>
          </a:p>
        </p:txBody>
      </p:sp>
    </p:spTree>
    <p:extLst>
      <p:ext uri="{BB962C8B-B14F-4D97-AF65-F5344CB8AC3E}">
        <p14:creationId xmlns:p14="http://schemas.microsoft.com/office/powerpoint/2010/main" val="2016329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175000" cy="477838"/>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5363" name="Rectangle 3"/>
          <p:cNvSpPr>
            <a:spLocks noGrp="1" noChangeArrowheads="1"/>
          </p:cNvSpPr>
          <p:nvPr>
            <p:ph type="dt" idx="1"/>
          </p:nvPr>
        </p:nvSpPr>
        <p:spPr bwMode="auto">
          <a:xfrm>
            <a:off x="4152900" y="0"/>
            <a:ext cx="3176588" cy="477838"/>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75780" name="Rectangle 4"/>
          <p:cNvSpPr>
            <a:spLocks noGrp="1" noRot="1" noChangeAspect="1" noChangeArrowheads="1" noTextEdit="1"/>
          </p:cNvSpPr>
          <p:nvPr>
            <p:ph type="sldImg" idx="2"/>
          </p:nvPr>
        </p:nvSpPr>
        <p:spPr bwMode="auto">
          <a:xfrm>
            <a:off x="1277938" y="715963"/>
            <a:ext cx="4775200" cy="3579812"/>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77900" y="4535488"/>
            <a:ext cx="5373688" cy="437515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0" y="9148763"/>
            <a:ext cx="3175000" cy="477837"/>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5367" name="Rectangle 7"/>
          <p:cNvSpPr>
            <a:spLocks noGrp="1" noChangeArrowheads="1"/>
          </p:cNvSpPr>
          <p:nvPr>
            <p:ph type="sldNum" sz="quarter" idx="5"/>
          </p:nvPr>
        </p:nvSpPr>
        <p:spPr bwMode="auto">
          <a:xfrm>
            <a:off x="4152900" y="9148763"/>
            <a:ext cx="3176588" cy="477837"/>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Arial" charset="0"/>
              </a:defRPr>
            </a:lvl1pPr>
          </a:lstStyle>
          <a:p>
            <a:pPr>
              <a:defRPr/>
            </a:pPr>
            <a:fld id="{EA31F931-284A-4AA6-A28A-69834DA95F64}" type="slidenum">
              <a:rPr lang="ar-SA"/>
              <a:pPr>
                <a:defRPr/>
              </a:pPr>
              <a:t>‹#›</a:t>
            </a:fld>
            <a:endParaRPr lang="en-US"/>
          </a:p>
        </p:txBody>
      </p:sp>
    </p:spTree>
    <p:extLst>
      <p:ext uri="{BB962C8B-B14F-4D97-AF65-F5344CB8AC3E}">
        <p14:creationId xmlns:p14="http://schemas.microsoft.com/office/powerpoint/2010/main" val="3342513936"/>
      </p:ext>
    </p:extLst>
  </p:cSld>
  <p:clrMap bg1="lt1" tx1="dk1" bg2="lt2" tx2="dk2" accent1="accent1" accent2="accent2" accent3="accent3" accent4="accent4" accent5="accent5" accent6="accent6" hlink="hlink" folHlink="folHlink"/>
  <p:notesStyle>
    <a:lvl1pPr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5613"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2813"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68425"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5625"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xfrm>
            <a:off x="4143375" y="9120188"/>
            <a:ext cx="3170238" cy="479425"/>
          </a:xfrm>
          <a:noFill/>
        </p:spPr>
        <p:txBody>
          <a:bodyPr/>
          <a:lstStyle/>
          <a:p>
            <a:fld id="{9D670DD6-A6F2-4B7D-AA6F-817410916882}" type="slidenum">
              <a:rPr lang="ar-SA" smtClean="0">
                <a:latin typeface="Times New Roman" pitchFamily="-111" charset="0"/>
              </a:rPr>
              <a:pPr/>
              <a:t>1</a:t>
            </a:fld>
            <a:endParaRPr lang="en-US">
              <a:latin typeface="Times New Roman" pitchFamily="-111" charset="0"/>
            </a:endParaRPr>
          </a:p>
        </p:txBody>
      </p:sp>
      <p:sp>
        <p:nvSpPr>
          <p:cNvPr id="76803" name="Rectangle 2"/>
          <p:cNvSpPr>
            <a:spLocks noGrp="1" noRot="1" noChangeAspect="1" noChangeArrowheads="1" noTextEdit="1"/>
          </p:cNvSpPr>
          <p:nvPr>
            <p:ph type="sldImg"/>
          </p:nvPr>
        </p:nvSpPr>
        <p:spPr>
          <a:xfrm>
            <a:off x="1281113" y="717550"/>
            <a:ext cx="4770437" cy="3578225"/>
          </a:xfrm>
          <a:ln/>
        </p:spPr>
      </p:sp>
      <p:sp>
        <p:nvSpPr>
          <p:cNvPr id="76804" name="Rectangle 3"/>
          <p:cNvSpPr>
            <a:spLocks noGrp="1" noChangeArrowheads="1"/>
          </p:cNvSpPr>
          <p:nvPr>
            <p:ph type="body" idx="1"/>
          </p:nvPr>
        </p:nvSpPr>
        <p:spPr>
          <a:noFill/>
          <a:ln w="9525"/>
        </p:spPr>
        <p:txBody>
          <a:bodyPr/>
          <a:lstStyle/>
          <a:p>
            <a:pPr eaLnBrk="1" hangingPunct="1"/>
            <a:endParaRPr lang="en-US">
              <a:latin typeface="Times New Roman" pitchFamily="-111" charset="0"/>
            </a:endParaRPr>
          </a:p>
        </p:txBody>
      </p:sp>
    </p:spTree>
    <p:extLst>
      <p:ext uri="{BB962C8B-B14F-4D97-AF65-F5344CB8AC3E}">
        <p14:creationId xmlns:p14="http://schemas.microsoft.com/office/powerpoint/2010/main" val="2784204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1568450" y="4454525"/>
            <a:ext cx="7573963" cy="952500"/>
          </a:xfrm>
          <a:prstGeom prst="rect">
            <a:avLst/>
          </a:prstGeom>
          <a:solidFill>
            <a:schemeClr val="bg2">
              <a:alpha val="50000"/>
            </a:schemeClr>
          </a:solidFill>
          <a:ln w="9525">
            <a:noFill/>
            <a:miter lim="800000"/>
            <a:headEnd/>
            <a:tailEnd/>
          </a:ln>
          <a:effectLst/>
        </p:spPr>
        <p:txBody>
          <a:bodyPr/>
          <a:lstStyle/>
          <a:p>
            <a:pPr>
              <a:defRPr/>
            </a:pPr>
            <a:endParaRPr kumimoji="1" lang="en-US">
              <a:latin typeface="Times New Roman" pitchFamily="18" charset="0"/>
            </a:endParaRPr>
          </a:p>
        </p:txBody>
      </p:sp>
      <p:sp>
        <p:nvSpPr>
          <p:cNvPr id="5" name="Rectangle 4"/>
          <p:cNvSpPr>
            <a:spLocks noChangeArrowheads="1"/>
          </p:cNvSpPr>
          <p:nvPr/>
        </p:nvSpPr>
        <p:spPr bwMode="auto">
          <a:xfrm>
            <a:off x="0" y="6415088"/>
            <a:ext cx="9142413" cy="441325"/>
          </a:xfrm>
          <a:prstGeom prst="rect">
            <a:avLst/>
          </a:prstGeom>
          <a:gradFill rotWithShape="0">
            <a:gsLst>
              <a:gs pos="0">
                <a:schemeClr val="folHlink"/>
              </a:gs>
              <a:gs pos="100000">
                <a:schemeClr val="bg1"/>
              </a:gs>
            </a:gsLst>
            <a:lin ang="0" scaled="1"/>
          </a:gradFill>
          <a:ln w="9525">
            <a:noFill/>
            <a:miter lim="800000"/>
            <a:headEnd/>
            <a:tailEnd/>
          </a:ln>
          <a:effectLst/>
        </p:spPr>
        <p:txBody>
          <a:bodyPr/>
          <a:lstStyle/>
          <a:p>
            <a:pPr>
              <a:defRPr/>
            </a:pPr>
            <a:endParaRPr kumimoji="1" lang="en-US">
              <a:latin typeface="Times New Roman" pitchFamily="18" charset="0"/>
            </a:endParaRPr>
          </a:p>
        </p:txBody>
      </p:sp>
      <p:sp>
        <p:nvSpPr>
          <p:cNvPr id="6" name="Rectangle 7"/>
          <p:cNvSpPr>
            <a:spLocks noChangeArrowheads="1"/>
          </p:cNvSpPr>
          <p:nvPr/>
        </p:nvSpPr>
        <p:spPr bwMode="auto">
          <a:xfrm>
            <a:off x="0" y="0"/>
            <a:ext cx="9142413" cy="1295400"/>
          </a:xfrm>
          <a:prstGeom prst="rect">
            <a:avLst/>
          </a:prstGeom>
          <a:gradFill rotWithShape="0">
            <a:gsLst>
              <a:gs pos="0">
                <a:schemeClr val="folHlink"/>
              </a:gs>
              <a:gs pos="100000">
                <a:schemeClr val="bg1"/>
              </a:gs>
            </a:gsLst>
            <a:lin ang="0" scaled="1"/>
          </a:gradFill>
          <a:ln w="9525">
            <a:noFill/>
            <a:miter lim="800000"/>
            <a:headEnd/>
            <a:tailEnd/>
          </a:ln>
          <a:effectLst/>
        </p:spPr>
        <p:txBody>
          <a:bodyPr/>
          <a:lstStyle/>
          <a:p>
            <a:pPr>
              <a:defRPr/>
            </a:pPr>
            <a:endParaRPr kumimoji="1" lang="en-US">
              <a:latin typeface="Times New Roman" pitchFamily="18" charset="0"/>
            </a:endParaRPr>
          </a:p>
        </p:txBody>
      </p:sp>
      <p:sp>
        <p:nvSpPr>
          <p:cNvPr id="7" name="Freeform 8"/>
          <p:cNvSpPr>
            <a:spLocks/>
          </p:cNvSpPr>
          <p:nvPr/>
        </p:nvSpPr>
        <p:spPr bwMode="auto">
          <a:xfrm>
            <a:off x="0" y="0"/>
            <a:ext cx="2211388" cy="6858000"/>
          </a:xfrm>
          <a:custGeom>
            <a:avLst/>
            <a:gdLst/>
            <a:ahLst/>
            <a:cxnLst>
              <a:cxn ang="0">
                <a:pos x="0" y="0"/>
              </a:cxn>
              <a:cxn ang="0">
                <a:pos x="1392" y="240"/>
              </a:cxn>
              <a:cxn ang="0">
                <a:pos x="288" y="4319"/>
              </a:cxn>
              <a:cxn ang="0">
                <a:pos x="0" y="4319"/>
              </a:cxn>
              <a:cxn ang="0">
                <a:pos x="0" y="0"/>
              </a:cxn>
            </a:cxnLst>
            <a:rect l="0" t="0" r="r" b="b"/>
            <a:pathLst>
              <a:path w="1393" h="4320">
                <a:moveTo>
                  <a:pt x="0" y="0"/>
                </a:moveTo>
                <a:lnTo>
                  <a:pt x="1392" y="240"/>
                </a:lnTo>
                <a:lnTo>
                  <a:pt x="288" y="4319"/>
                </a:lnTo>
                <a:lnTo>
                  <a:pt x="0" y="4319"/>
                </a:lnTo>
                <a:lnTo>
                  <a:pt x="0" y="0"/>
                </a:lnTo>
              </a:path>
            </a:pathLst>
          </a:custGeom>
          <a:solidFill>
            <a:schemeClr val="tx1">
              <a:alpha val="50000"/>
            </a:schemeClr>
          </a:solidFill>
          <a:ln w="9525">
            <a:noFill/>
            <a:round/>
            <a:headEnd type="none" w="sm" len="sm"/>
            <a:tailEnd type="none" w="sm" len="sm"/>
          </a:ln>
          <a:effectLst/>
        </p:spPr>
        <p:txBody>
          <a:bodyPr/>
          <a:lstStyle/>
          <a:p>
            <a:pPr>
              <a:defRPr/>
            </a:pPr>
            <a:endParaRPr lang="en-US">
              <a:latin typeface="Times New Roman" pitchFamily="18" charset="0"/>
            </a:endParaRPr>
          </a:p>
        </p:txBody>
      </p:sp>
      <p:sp>
        <p:nvSpPr>
          <p:cNvPr id="8" name="Freeform 10"/>
          <p:cNvSpPr>
            <a:spLocks/>
          </p:cNvSpPr>
          <p:nvPr/>
        </p:nvSpPr>
        <p:spPr bwMode="auto">
          <a:xfrm>
            <a:off x="3175" y="-15875"/>
            <a:ext cx="1522413" cy="6873875"/>
          </a:xfrm>
          <a:custGeom>
            <a:avLst/>
            <a:gdLst/>
            <a:ahLst/>
            <a:cxnLst>
              <a:cxn ang="0">
                <a:pos x="0" y="0"/>
              </a:cxn>
              <a:cxn ang="0">
                <a:pos x="958" y="346"/>
              </a:cxn>
              <a:cxn ang="0">
                <a:pos x="286" y="4329"/>
              </a:cxn>
              <a:cxn ang="0">
                <a:pos x="0" y="4329"/>
              </a:cxn>
              <a:cxn ang="0">
                <a:pos x="0" y="0"/>
              </a:cxn>
            </a:cxnLst>
            <a:rect l="0" t="0" r="r" b="b"/>
            <a:pathLst>
              <a:path w="959" h="4330">
                <a:moveTo>
                  <a:pt x="0" y="0"/>
                </a:moveTo>
                <a:lnTo>
                  <a:pt x="958" y="346"/>
                </a:lnTo>
                <a:lnTo>
                  <a:pt x="286" y="4329"/>
                </a:lnTo>
                <a:lnTo>
                  <a:pt x="0" y="4329"/>
                </a:lnTo>
                <a:lnTo>
                  <a:pt x="0" y="0"/>
                </a:lnTo>
              </a:path>
            </a:pathLst>
          </a:custGeom>
          <a:solidFill>
            <a:schemeClr val="folHlink"/>
          </a:solidFill>
          <a:ln w="9525">
            <a:noFill/>
            <a:round/>
            <a:headEnd type="none" w="sm" len="sm"/>
            <a:tailEnd type="none" w="sm" len="sm"/>
          </a:ln>
          <a:effectLst/>
        </p:spPr>
        <p:txBody>
          <a:bodyPr/>
          <a:lstStyle/>
          <a:p>
            <a:pPr>
              <a:defRPr/>
            </a:pPr>
            <a:endParaRPr lang="en-US">
              <a:latin typeface="Times New Roman" pitchFamily="18" charset="0"/>
            </a:endParaRPr>
          </a:p>
        </p:txBody>
      </p:sp>
      <p:sp>
        <p:nvSpPr>
          <p:cNvPr id="9" name="Freeform 8"/>
          <p:cNvSpPr>
            <a:spLocks/>
          </p:cNvSpPr>
          <p:nvPr userDrawn="1"/>
        </p:nvSpPr>
        <p:spPr bwMode="auto">
          <a:xfrm>
            <a:off x="8101013" y="6308725"/>
            <a:ext cx="1042987" cy="549275"/>
          </a:xfrm>
          <a:custGeom>
            <a:avLst/>
            <a:gdLst/>
            <a:ahLst/>
            <a:cxnLst>
              <a:cxn ang="0">
                <a:pos x="243" y="0"/>
              </a:cxn>
              <a:cxn ang="0">
                <a:pos x="988" y="346"/>
              </a:cxn>
              <a:cxn ang="0">
                <a:pos x="953" y="600"/>
              </a:cxn>
              <a:cxn ang="0">
                <a:pos x="0" y="601"/>
              </a:cxn>
              <a:cxn ang="0">
                <a:pos x="243" y="0"/>
              </a:cxn>
            </a:cxnLst>
            <a:rect l="0" t="0" r="r" b="b"/>
            <a:pathLst>
              <a:path w="989" h="602">
                <a:moveTo>
                  <a:pt x="243" y="0"/>
                </a:moveTo>
                <a:lnTo>
                  <a:pt x="988" y="346"/>
                </a:lnTo>
                <a:lnTo>
                  <a:pt x="953" y="600"/>
                </a:lnTo>
                <a:lnTo>
                  <a:pt x="0" y="601"/>
                </a:lnTo>
                <a:lnTo>
                  <a:pt x="243" y="0"/>
                </a:lnTo>
              </a:path>
            </a:pathLst>
          </a:custGeom>
          <a:solidFill>
            <a:schemeClr val="tx1">
              <a:alpha val="50000"/>
            </a:schemeClr>
          </a:solidFill>
          <a:ln w="9525">
            <a:noFill/>
            <a:round/>
            <a:headEnd type="none" w="sm" len="sm"/>
            <a:tailEnd type="none" w="sm" len="sm"/>
          </a:ln>
          <a:effectLst/>
        </p:spPr>
        <p:txBody>
          <a:bodyPr/>
          <a:lstStyle/>
          <a:p>
            <a:pPr>
              <a:defRPr/>
            </a:pPr>
            <a:endParaRPr lang="en-US">
              <a:latin typeface="Times New Roman" pitchFamily="18" charset="0"/>
            </a:endParaRPr>
          </a:p>
        </p:txBody>
      </p:sp>
      <p:sp>
        <p:nvSpPr>
          <p:cNvPr id="10" name="Freeform 9"/>
          <p:cNvSpPr>
            <a:spLocks/>
          </p:cNvSpPr>
          <p:nvPr userDrawn="1"/>
        </p:nvSpPr>
        <p:spPr bwMode="auto">
          <a:xfrm>
            <a:off x="8102600" y="6465888"/>
            <a:ext cx="1041400" cy="392112"/>
          </a:xfrm>
          <a:custGeom>
            <a:avLst/>
            <a:gdLst/>
            <a:ahLst/>
            <a:cxnLst>
              <a:cxn ang="0">
                <a:pos x="0" y="428"/>
              </a:cxn>
              <a:cxn ang="0">
                <a:pos x="427" y="0"/>
              </a:cxn>
              <a:cxn ang="0">
                <a:pos x="987" y="219"/>
              </a:cxn>
              <a:cxn ang="0">
                <a:pos x="987" y="428"/>
              </a:cxn>
              <a:cxn ang="0">
                <a:pos x="0" y="428"/>
              </a:cxn>
            </a:cxnLst>
            <a:rect l="0" t="0" r="r" b="b"/>
            <a:pathLst>
              <a:path w="988" h="429">
                <a:moveTo>
                  <a:pt x="0" y="428"/>
                </a:moveTo>
                <a:lnTo>
                  <a:pt x="427" y="0"/>
                </a:lnTo>
                <a:lnTo>
                  <a:pt x="987" y="219"/>
                </a:lnTo>
                <a:lnTo>
                  <a:pt x="987" y="428"/>
                </a:lnTo>
                <a:lnTo>
                  <a:pt x="0" y="428"/>
                </a:lnTo>
              </a:path>
            </a:pathLst>
          </a:custGeom>
          <a:solidFill>
            <a:schemeClr val="folHlink"/>
          </a:solidFill>
          <a:ln w="9525">
            <a:noFill/>
            <a:round/>
            <a:headEnd type="none" w="sm" len="sm"/>
            <a:tailEnd type="none" w="sm" len="sm"/>
          </a:ln>
          <a:effectLst/>
        </p:spPr>
        <p:txBody>
          <a:bodyPr/>
          <a:lstStyle/>
          <a:p>
            <a:pPr>
              <a:defRPr/>
            </a:pPr>
            <a:endParaRPr lang="en-US">
              <a:latin typeface="Times New Roman" pitchFamily="18" charset="0"/>
            </a:endParaRPr>
          </a:p>
        </p:txBody>
      </p:sp>
      <p:sp>
        <p:nvSpPr>
          <p:cNvPr id="3081" name="Rectangle 9"/>
          <p:cNvSpPr>
            <a:spLocks noGrp="1" noChangeArrowheads="1"/>
          </p:cNvSpPr>
          <p:nvPr>
            <p:ph type="ctrTitle" sz="quarter"/>
          </p:nvPr>
        </p:nvSpPr>
        <p:spPr>
          <a:xfrm>
            <a:off x="2124075" y="188913"/>
            <a:ext cx="6867525" cy="1065212"/>
          </a:xfrm>
        </p:spPr>
        <p:txBody>
          <a:bodyPr anchor="ctr"/>
          <a:lstStyle>
            <a:lvl1pPr>
              <a:defRPr/>
            </a:lvl1pPr>
          </a:lstStyle>
          <a:p>
            <a:r>
              <a:rPr lang="en-US"/>
              <a:t>Click to edit Master title style</a:t>
            </a:r>
          </a:p>
        </p:txBody>
      </p:sp>
      <p:sp>
        <p:nvSpPr>
          <p:cNvPr id="3087" name="Rectangle 15"/>
          <p:cNvSpPr>
            <a:spLocks noGrp="1" noChangeArrowheads="1"/>
          </p:cNvSpPr>
          <p:nvPr>
            <p:ph type="subTitle" sz="quarter" idx="1"/>
          </p:nvPr>
        </p:nvSpPr>
        <p:spPr>
          <a:xfrm>
            <a:off x="1600200" y="4495800"/>
            <a:ext cx="6781800" cy="914400"/>
          </a:xfrm>
          <a:ln w="12700" cap="sq">
            <a:headEnd type="none" w="sm" len="sm"/>
            <a:tailEnd type="none" w="sm" len="sm"/>
          </a:ln>
        </p:spPr>
        <p:txBody>
          <a:bodyPr lIns="91440" tIns="45720" rIns="91440" bIns="45720" anchor="ctr"/>
          <a:lstStyle>
            <a:lvl1pPr marL="0" indent="0">
              <a:buFont typeface="Wingdings" pitchFamily="2" charset="2"/>
              <a:buNone/>
              <a:defRPr sz="28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4"/>
          <p:cNvSpPr>
            <a:spLocks noGrp="1" noChangeArrowheads="1"/>
          </p:cNvSpPr>
          <p:nvPr>
            <p:ph type="sldNum" sz="quarter" idx="10"/>
          </p:nvPr>
        </p:nvSpPr>
        <p:spPr>
          <a:xfrm>
            <a:off x="8135938" y="6426200"/>
            <a:ext cx="969962" cy="423863"/>
          </a:xfrm>
        </p:spPr>
        <p:txBody>
          <a:bodyPr/>
          <a:lstStyle>
            <a:lvl1pPr>
              <a:defRPr sz="1600"/>
            </a:lvl1pPr>
          </a:lstStyle>
          <a:p>
            <a:pPr>
              <a:defRPr/>
            </a:pPr>
            <a:fld id="{863983A0-281D-450B-8E44-66E5D612B60E}" type="slidenum">
              <a:rPr lang="ar-SA"/>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80963"/>
            <a:ext cx="1993900" cy="6156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08063" y="80963"/>
            <a:ext cx="5830887" cy="6156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4"/>
          <p:cNvSpPr>
            <a:spLocks noGrp="1" noChangeArrowheads="1"/>
          </p:cNvSpPr>
          <p:nvPr>
            <p:ph type="sldNum" sz="quarter" idx="10"/>
          </p:nvPr>
        </p:nvSpPr>
        <p:spPr>
          <a:xfrm>
            <a:off x="8135938" y="6426200"/>
            <a:ext cx="969962" cy="423863"/>
          </a:xfrm>
        </p:spPr>
        <p:txBody>
          <a:bodyPr/>
          <a:lstStyle>
            <a:lvl1pPr>
              <a:defRPr sz="1600"/>
            </a:lvl1pPr>
          </a:lstStyle>
          <a:p>
            <a:pPr>
              <a:defRPr/>
            </a:pPr>
            <a:fld id="{863983A0-281D-450B-8E44-66E5D612B60E}" type="slidenum">
              <a:rPr lang="ar-SA"/>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vert="horz" lIns="91440" tIns="45720" rIns="91440" bIns="45720" rtlCol="0"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a:t>Click to edit Master subtitle style</a:t>
            </a:r>
            <a:endParaRPr lang="en-US" dirty="0"/>
          </a:p>
        </p:txBody>
      </p:sp>
      <p:sp>
        <p:nvSpPr>
          <p:cNvPr id="7" name="Date Placeholder 6"/>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12/12/2022</a:t>
            </a:fld>
            <a:endParaRPr lang="en-US" dirty="0">
              <a:solidFill>
                <a:srgbClr val="FFFFFF"/>
              </a:solidFill>
            </a:endParaRPr>
          </a:p>
        </p:txBody>
      </p:sp>
      <p:sp>
        <p:nvSpPr>
          <p:cNvPr id="8" name="Footer Placeholder 7"/>
          <p:cNvSpPr>
            <a:spLocks noGrp="1"/>
          </p:cNvSpPr>
          <p:nvPr>
            <p:ph type="ftr" sz="quarter" idx="11"/>
          </p:nvPr>
        </p:nvSpPr>
        <p:spPr/>
        <p:txBody>
          <a:bodyPr/>
          <a:lstStyle/>
          <a:p>
            <a:endParaRPr kumimoji="0" lang="en-US" dirty="0">
              <a:solidFill>
                <a:srgbClr val="FFFFFF"/>
              </a:solidFill>
            </a:endParaRPr>
          </a:p>
        </p:txBody>
      </p:sp>
      <p:sp>
        <p:nvSpPr>
          <p:cNvPr id="9" name="Slide Number Placeholder 8"/>
          <p:cNvSpPr>
            <a:spLocks noGrp="1"/>
          </p:cNvSpPr>
          <p:nvPr>
            <p:ph type="sldNum" sz="quarter" idx="12"/>
          </p:nvPr>
        </p:nvSpPr>
        <p:spPr/>
        <p:txBody>
          <a:bodyPr/>
          <a:lstStyle/>
          <a:p>
            <a:fld id="{BC5217A8-0E06-4059-AC45-433E2E67A85D}" type="slidenum">
              <a:rPr kumimoji="0" lang="en-US" smtClean="0"/>
              <a:pPr/>
              <a:t>‹#›</a:t>
            </a:fld>
            <a:endParaRPr kumimoji="0" lang="en-US" dirty="0">
              <a:solidFill>
                <a:srgbClr val="FFFFFF"/>
              </a:solidFill>
            </a:endParaRPr>
          </a:p>
        </p:txBody>
      </p:sp>
      <p:sp>
        <p:nvSpPr>
          <p:cNvPr id="10" name="Freeform 9"/>
          <p:cNvSpPr>
            <a:spLocks/>
          </p:cNvSpPr>
          <p:nvPr userDrawn="1"/>
        </p:nvSpPr>
        <p:spPr bwMode="auto">
          <a:xfrm>
            <a:off x="8101013" y="6308725"/>
            <a:ext cx="1042987" cy="549275"/>
          </a:xfrm>
          <a:custGeom>
            <a:avLst/>
            <a:gdLst/>
            <a:ahLst/>
            <a:cxnLst>
              <a:cxn ang="0">
                <a:pos x="243" y="0"/>
              </a:cxn>
              <a:cxn ang="0">
                <a:pos x="988" y="346"/>
              </a:cxn>
              <a:cxn ang="0">
                <a:pos x="953" y="600"/>
              </a:cxn>
              <a:cxn ang="0">
                <a:pos x="0" y="601"/>
              </a:cxn>
              <a:cxn ang="0">
                <a:pos x="243" y="0"/>
              </a:cxn>
            </a:cxnLst>
            <a:rect l="0" t="0" r="r" b="b"/>
            <a:pathLst>
              <a:path w="989" h="602">
                <a:moveTo>
                  <a:pt x="243" y="0"/>
                </a:moveTo>
                <a:lnTo>
                  <a:pt x="988" y="346"/>
                </a:lnTo>
                <a:lnTo>
                  <a:pt x="953" y="600"/>
                </a:lnTo>
                <a:lnTo>
                  <a:pt x="0" y="601"/>
                </a:lnTo>
                <a:lnTo>
                  <a:pt x="243" y="0"/>
                </a:lnTo>
              </a:path>
            </a:pathLst>
          </a:custGeom>
          <a:solidFill>
            <a:schemeClr val="tx1">
              <a:alpha val="50000"/>
            </a:schemeClr>
          </a:solidFill>
          <a:ln w="9525">
            <a:noFill/>
            <a:round/>
            <a:headEnd type="none" w="sm" len="sm"/>
            <a:tailEnd type="none" w="sm" len="sm"/>
          </a:ln>
          <a:effectLst/>
        </p:spPr>
        <p:txBody>
          <a:bodyPr/>
          <a:lstStyle/>
          <a:p>
            <a:pPr>
              <a:defRPr/>
            </a:pPr>
            <a:endParaRPr lang="en-US">
              <a:latin typeface="Times New Roman" pitchFamily="18" charset="0"/>
            </a:endParaRPr>
          </a:p>
        </p:txBody>
      </p:sp>
      <p:sp>
        <p:nvSpPr>
          <p:cNvPr id="11" name="Freeform 10"/>
          <p:cNvSpPr>
            <a:spLocks/>
          </p:cNvSpPr>
          <p:nvPr userDrawn="1"/>
        </p:nvSpPr>
        <p:spPr bwMode="auto">
          <a:xfrm>
            <a:off x="8102600" y="6465888"/>
            <a:ext cx="1041400" cy="392112"/>
          </a:xfrm>
          <a:custGeom>
            <a:avLst/>
            <a:gdLst/>
            <a:ahLst/>
            <a:cxnLst>
              <a:cxn ang="0">
                <a:pos x="0" y="428"/>
              </a:cxn>
              <a:cxn ang="0">
                <a:pos x="427" y="0"/>
              </a:cxn>
              <a:cxn ang="0">
                <a:pos x="987" y="219"/>
              </a:cxn>
              <a:cxn ang="0">
                <a:pos x="987" y="428"/>
              </a:cxn>
              <a:cxn ang="0">
                <a:pos x="0" y="428"/>
              </a:cxn>
            </a:cxnLst>
            <a:rect l="0" t="0" r="r" b="b"/>
            <a:pathLst>
              <a:path w="988" h="429">
                <a:moveTo>
                  <a:pt x="0" y="428"/>
                </a:moveTo>
                <a:lnTo>
                  <a:pt x="427" y="0"/>
                </a:lnTo>
                <a:lnTo>
                  <a:pt x="987" y="219"/>
                </a:lnTo>
                <a:lnTo>
                  <a:pt x="987" y="428"/>
                </a:lnTo>
                <a:lnTo>
                  <a:pt x="0" y="428"/>
                </a:lnTo>
              </a:path>
            </a:pathLst>
          </a:custGeom>
          <a:solidFill>
            <a:schemeClr val="folHlink"/>
          </a:solidFill>
          <a:ln w="9525">
            <a:noFill/>
            <a:round/>
            <a:headEnd type="none" w="sm" len="sm"/>
            <a:tailEnd type="none" w="sm" len="sm"/>
          </a:ln>
          <a:effectLst/>
        </p:spPr>
        <p:txBody>
          <a:bodyPr/>
          <a:lstStyle/>
          <a:p>
            <a:pPr>
              <a:defRPr/>
            </a:pPr>
            <a:endParaRPr lang="en-US">
              <a:latin typeface="Times New Roman" pitchFamily="18" charset="0"/>
            </a:endParaRPr>
          </a:p>
        </p:txBody>
      </p:sp>
    </p:spTree>
    <p:extLst>
      <p:ext uri="{BB962C8B-B14F-4D97-AF65-F5344CB8AC3E}">
        <p14:creationId xmlns:p14="http://schemas.microsoft.com/office/powerpoint/2010/main" val="4267098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12/12/2022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defRPr/>
            </a:pPr>
            <a:fld id="{863983A0-281D-450B-8E44-66E5D612B60E}" type="slidenum">
              <a:rPr lang="ar-SA" smtClean="0"/>
              <a:pPr>
                <a:defRPr/>
              </a:pPr>
              <a:t>‹#›</a:t>
            </a:fld>
            <a:endParaRPr lang="en-US" dirty="0"/>
          </a:p>
        </p:txBody>
      </p:sp>
    </p:spTree>
    <p:extLst>
      <p:ext uri="{BB962C8B-B14F-4D97-AF65-F5344CB8AC3E}">
        <p14:creationId xmlns:p14="http://schemas.microsoft.com/office/powerpoint/2010/main" val="1137588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12/12/2022</a:t>
            </a:fld>
            <a:endParaRPr lang="en-US">
              <a:solidFill>
                <a:schemeClr val="tx2"/>
              </a:solidFill>
            </a:endParaRPr>
          </a:p>
        </p:txBody>
      </p:sp>
      <p:sp>
        <p:nvSpPr>
          <p:cNvPr id="5" name="Footer Placeholder 4"/>
          <p:cNvSpPr>
            <a:spLocks noGrp="1"/>
          </p:cNvSpPr>
          <p:nvPr>
            <p:ph type="ftr" sz="quarter" idx="11"/>
          </p:nvPr>
        </p:nvSpPr>
        <p:spPr/>
        <p:txBody>
          <a:bodyPr/>
          <a:lstStyle/>
          <a:p>
            <a:endParaRPr kumimoji="0" lang="en-US" dirty="0">
              <a:solidFill>
                <a:schemeClr val="tx2"/>
              </a:solidFill>
            </a:endParaRPr>
          </a:p>
        </p:txBody>
      </p:sp>
      <p:sp>
        <p:nvSpPr>
          <p:cNvPr id="6" name="Slide Number Placeholder 5"/>
          <p:cNvSpPr>
            <a:spLocks noGrp="1"/>
          </p:cNvSpPr>
          <p:nvPr>
            <p:ph type="sldNum" sz="quarter" idx="12"/>
          </p:nvPr>
        </p:nvSpPr>
        <p:spPr/>
        <p:txBody>
          <a:bodyPr/>
          <a:lstStyle/>
          <a:p>
            <a:pPr>
              <a:defRPr/>
            </a:pPr>
            <a:fld id="{863983A0-281D-450B-8E44-66E5D612B60E}" type="slidenum">
              <a:rPr lang="ar-SA" smtClean="0"/>
              <a:pPr>
                <a:defRPr/>
              </a:pPr>
              <a:t>‹#›</a:t>
            </a:fld>
            <a:endParaRPr lang="en-US" dirty="0"/>
          </a:p>
        </p:txBody>
      </p:sp>
    </p:spTree>
    <p:extLst>
      <p:ext uri="{BB962C8B-B14F-4D97-AF65-F5344CB8AC3E}">
        <p14:creationId xmlns:p14="http://schemas.microsoft.com/office/powerpoint/2010/main" val="8743645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12/12/2022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defRPr/>
            </a:pPr>
            <a:fld id="{863983A0-281D-450B-8E44-66E5D612B60E}" type="slidenum">
              <a:rPr lang="ar-SA" smtClean="0"/>
              <a:pPr>
                <a:defRPr/>
              </a:pPr>
              <a:t>‹#›</a:t>
            </a:fld>
            <a:endParaRPr lang="en-US" dirty="0"/>
          </a:p>
        </p:txBody>
      </p:sp>
    </p:spTree>
    <p:extLst>
      <p:ext uri="{BB962C8B-B14F-4D97-AF65-F5344CB8AC3E}">
        <p14:creationId xmlns:p14="http://schemas.microsoft.com/office/powerpoint/2010/main" val="9246546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12/12/2022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a:defRPr/>
            </a:pPr>
            <a:fld id="{863983A0-281D-450B-8E44-66E5D612B60E}" type="slidenum">
              <a:rPr lang="ar-SA" smtClean="0"/>
              <a:pPr>
                <a:defRPr/>
              </a:pPr>
              <a:t>‹#›</a:t>
            </a:fld>
            <a:endParaRPr lang="en-US" dirty="0"/>
          </a:p>
        </p:txBody>
      </p:sp>
    </p:spTree>
    <p:extLst>
      <p:ext uri="{BB962C8B-B14F-4D97-AF65-F5344CB8AC3E}">
        <p14:creationId xmlns:p14="http://schemas.microsoft.com/office/powerpoint/2010/main" val="22651673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12/12/2022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pPr>
              <a:defRPr/>
            </a:pPr>
            <a:fld id="{863983A0-281D-450B-8E44-66E5D612B60E}" type="slidenum">
              <a:rPr lang="ar-SA" smtClean="0"/>
              <a:pPr>
                <a:defRPr/>
              </a:pPr>
              <a:t>‹#›</a:t>
            </a:fld>
            <a:endParaRPr lang="en-US" dirty="0"/>
          </a:p>
        </p:txBody>
      </p:sp>
    </p:spTree>
    <p:extLst>
      <p:ext uri="{BB962C8B-B14F-4D97-AF65-F5344CB8AC3E}">
        <p14:creationId xmlns:p14="http://schemas.microsoft.com/office/powerpoint/2010/main" val="4687899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12/12/2022</a:t>
            </a:fld>
            <a:endParaRPr lang="en-US" dirty="0">
              <a:solidFill>
                <a:schemeClr val="tx2"/>
              </a:solidFill>
            </a:endParaRPr>
          </a:p>
        </p:txBody>
      </p:sp>
      <p:sp>
        <p:nvSpPr>
          <p:cNvPr id="3" name="Footer Placeholder 2"/>
          <p:cNvSpPr>
            <a:spLocks noGrp="1"/>
          </p:cNvSpPr>
          <p:nvPr>
            <p:ph type="ftr" sz="quarter" idx="11"/>
          </p:nvPr>
        </p:nvSpPr>
        <p:spPr/>
        <p:txBody>
          <a:bodyPr/>
          <a:lstStyle/>
          <a:p>
            <a:endParaRPr kumimoji="0" lang="en-US" dirty="0">
              <a:solidFill>
                <a:schemeClr val="tx2"/>
              </a:solidFill>
            </a:endParaRPr>
          </a:p>
        </p:txBody>
      </p:sp>
      <p:sp>
        <p:nvSpPr>
          <p:cNvPr id="4" name="Slide Number Placeholder 3"/>
          <p:cNvSpPr>
            <a:spLocks noGrp="1"/>
          </p:cNvSpPr>
          <p:nvPr>
            <p:ph type="sldNum" sz="quarter" idx="12"/>
          </p:nvPr>
        </p:nvSpPr>
        <p:spPr/>
        <p:txBody>
          <a:bodyPr/>
          <a:lstStyle/>
          <a:p>
            <a:pPr>
              <a:defRPr/>
            </a:pPr>
            <a:fld id="{863983A0-281D-450B-8E44-66E5D612B60E}" type="slidenum">
              <a:rPr lang="ar-SA" smtClean="0"/>
              <a:pPr>
                <a:defRPr/>
              </a:pPr>
              <a:t>‹#›</a:t>
            </a:fld>
            <a:endParaRPr lang="en-US" dirty="0"/>
          </a:p>
        </p:txBody>
      </p:sp>
    </p:spTree>
    <p:extLst>
      <p:ext uri="{BB962C8B-B14F-4D97-AF65-F5344CB8AC3E}">
        <p14:creationId xmlns:p14="http://schemas.microsoft.com/office/powerpoint/2010/main" val="3185626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12/12/2022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defRPr/>
            </a:pPr>
            <a:fld id="{863983A0-281D-450B-8E44-66E5D612B60E}" type="slidenum">
              <a:rPr lang="ar-SA" smtClean="0"/>
              <a:pPr>
                <a:defRPr/>
              </a:pPr>
              <a:t>‹#›</a:t>
            </a:fld>
            <a:endParaRPr lang="en-US" dirty="0"/>
          </a:p>
        </p:txBody>
      </p:sp>
    </p:spTree>
    <p:extLst>
      <p:ext uri="{BB962C8B-B14F-4D97-AF65-F5344CB8AC3E}">
        <p14:creationId xmlns:p14="http://schemas.microsoft.com/office/powerpoint/2010/main" val="2167188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
          <p:cNvSpPr>
            <a:spLocks noGrp="1" noChangeArrowheads="1"/>
          </p:cNvSpPr>
          <p:nvPr>
            <p:ph type="sldNum" sz="quarter" idx="10"/>
          </p:nvPr>
        </p:nvSpPr>
        <p:spPr/>
        <p:txBody>
          <a:bodyPr/>
          <a:lstStyle>
            <a:lvl1pPr>
              <a:defRPr sz="1600"/>
            </a:lvl1pPr>
          </a:lstStyle>
          <a:p>
            <a:pPr>
              <a:defRPr/>
            </a:pPr>
            <a:fld id="{863983A0-281D-450B-8E44-66E5D612B60E}" type="slidenum">
              <a:rPr lang="ar-SA"/>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12/12/2022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defRPr/>
            </a:pPr>
            <a:fld id="{863983A0-281D-450B-8E44-66E5D612B60E}" type="slidenum">
              <a:rPr lang="ar-SA" smtClean="0"/>
              <a:pPr>
                <a:defRPr/>
              </a:pPr>
              <a:t>‹#›</a:t>
            </a:fld>
            <a:endParaRPr lang="en-US" dirty="0"/>
          </a:p>
        </p:txBody>
      </p:sp>
    </p:spTree>
    <p:extLst>
      <p:ext uri="{BB962C8B-B14F-4D97-AF65-F5344CB8AC3E}">
        <p14:creationId xmlns:p14="http://schemas.microsoft.com/office/powerpoint/2010/main" val="33431000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12/12/2022</a:t>
            </a:fld>
            <a:endParaRPr lang="en-US" sz="10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000" dirty="0">
              <a:solidFill>
                <a:schemeClr val="tx2"/>
              </a:solidFill>
            </a:endParaRPr>
          </a:p>
        </p:txBody>
      </p:sp>
      <p:sp>
        <p:nvSpPr>
          <p:cNvPr id="7" name="Slide Number Placeholder 6"/>
          <p:cNvSpPr>
            <a:spLocks noGrp="1"/>
          </p:cNvSpPr>
          <p:nvPr>
            <p:ph type="sldNum" sz="quarter" idx="12"/>
          </p:nvPr>
        </p:nvSpPr>
        <p:spPr/>
        <p:txBody>
          <a:bodyPr/>
          <a:lstStyle/>
          <a:p>
            <a:pPr>
              <a:defRPr/>
            </a:pPr>
            <a:fld id="{19F55912-60E9-4D6E-B772-D5E29E7CEB6B}" type="slidenum">
              <a:rPr lang="ar-SA" smtClean="0"/>
              <a:pPr>
                <a:defRPr/>
              </a:pPr>
              <a:t>‹#›</a:t>
            </a:fld>
            <a:endParaRPr lang="en-US" dirty="0"/>
          </a:p>
        </p:txBody>
      </p:sp>
    </p:spTree>
    <p:extLst>
      <p:ext uri="{BB962C8B-B14F-4D97-AF65-F5344CB8AC3E}">
        <p14:creationId xmlns:p14="http://schemas.microsoft.com/office/powerpoint/2010/main" val="316184258"/>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12/12/2022</a:t>
            </a:fld>
            <a:endParaRPr lang="en-US" sz="10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000" dirty="0">
              <a:solidFill>
                <a:schemeClr val="tx2"/>
              </a:solidFill>
            </a:endParaRPr>
          </a:p>
        </p:txBody>
      </p:sp>
      <p:sp>
        <p:nvSpPr>
          <p:cNvPr id="7" name="Slide Number Placeholder 6"/>
          <p:cNvSpPr>
            <a:spLocks noGrp="1"/>
          </p:cNvSpPr>
          <p:nvPr>
            <p:ph type="sldNum" sz="quarter" idx="12"/>
          </p:nvPr>
        </p:nvSpPr>
        <p:spPr/>
        <p:txBody>
          <a:bodyPr/>
          <a:lstStyle/>
          <a:p>
            <a:pPr>
              <a:defRPr/>
            </a:pPr>
            <a:fld id="{19F55912-60E9-4D6E-B772-D5E29E7CEB6B}" type="slidenum">
              <a:rPr lang="ar-SA" smtClean="0"/>
              <a:pPr>
                <a:defRPr/>
              </a:pPr>
              <a:t>‹#›</a:t>
            </a:fld>
            <a:endParaRPr lang="en-US" dirty="0"/>
          </a:p>
        </p:txBody>
      </p:sp>
    </p:spTree>
    <p:extLst>
      <p:ext uri="{BB962C8B-B14F-4D97-AF65-F5344CB8AC3E}">
        <p14:creationId xmlns:p14="http://schemas.microsoft.com/office/powerpoint/2010/main" val="3189903935"/>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12/12/2022</a:t>
            </a:fld>
            <a:endParaRPr lang="en-US" sz="10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000" dirty="0">
              <a:solidFill>
                <a:schemeClr val="tx2"/>
              </a:solidFill>
            </a:endParaRPr>
          </a:p>
        </p:txBody>
      </p:sp>
      <p:sp>
        <p:nvSpPr>
          <p:cNvPr id="7" name="Slide Number Placeholder 6"/>
          <p:cNvSpPr>
            <a:spLocks noGrp="1"/>
          </p:cNvSpPr>
          <p:nvPr>
            <p:ph type="sldNum" sz="quarter" idx="12"/>
          </p:nvPr>
        </p:nvSpPr>
        <p:spPr/>
        <p:txBody>
          <a:bodyPr/>
          <a:lstStyle/>
          <a:p>
            <a:pPr>
              <a:defRPr/>
            </a:pPr>
            <a:fld id="{19F55912-60E9-4D6E-B772-D5E29E7CEB6B}" type="slidenum">
              <a:rPr lang="ar-SA" smtClean="0"/>
              <a:pPr>
                <a:defRPr/>
              </a:pPr>
              <a:t>‹#›</a:t>
            </a:fld>
            <a:endParaRPr lang="en-US" dirty="0"/>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4124323900"/>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12/12/2022</a:t>
            </a:fld>
            <a:endParaRPr lang="en-US" sz="10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000" dirty="0">
              <a:solidFill>
                <a:schemeClr val="tx2"/>
              </a:solidFill>
            </a:endParaRPr>
          </a:p>
        </p:txBody>
      </p:sp>
      <p:sp>
        <p:nvSpPr>
          <p:cNvPr id="7" name="Slide Number Placeholder 6"/>
          <p:cNvSpPr>
            <a:spLocks noGrp="1"/>
          </p:cNvSpPr>
          <p:nvPr>
            <p:ph type="sldNum" sz="quarter" idx="12"/>
          </p:nvPr>
        </p:nvSpPr>
        <p:spPr/>
        <p:txBody>
          <a:bodyPr/>
          <a:lstStyle/>
          <a:p>
            <a:pPr>
              <a:defRPr/>
            </a:pPr>
            <a:fld id="{19F55912-60E9-4D6E-B772-D5E29E7CEB6B}" type="slidenum">
              <a:rPr lang="ar-SA" smtClean="0"/>
              <a:pPr>
                <a:defRPr/>
              </a:pPr>
              <a:t>‹#›</a:t>
            </a:fld>
            <a:endParaRPr lang="en-US" dirty="0"/>
          </a:p>
        </p:txBody>
      </p:sp>
    </p:spTree>
    <p:extLst>
      <p:ext uri="{BB962C8B-B14F-4D97-AF65-F5344CB8AC3E}">
        <p14:creationId xmlns:p14="http://schemas.microsoft.com/office/powerpoint/2010/main" val="4001122574"/>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12/12/2022</a:t>
            </a:fld>
            <a:endParaRPr lang="en-US" sz="1000" dirty="0">
              <a:solidFill>
                <a:schemeClr val="tx2"/>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2"/>
              </a:solidFill>
            </a:endParaRPr>
          </a:p>
        </p:txBody>
      </p:sp>
      <p:sp>
        <p:nvSpPr>
          <p:cNvPr id="5" name="Slide Number Placeholder 4"/>
          <p:cNvSpPr>
            <a:spLocks noGrp="1"/>
          </p:cNvSpPr>
          <p:nvPr>
            <p:ph type="sldNum" sz="quarter" idx="12"/>
          </p:nvPr>
        </p:nvSpPr>
        <p:spPr/>
        <p:txBody>
          <a:bodyPr/>
          <a:lstStyle/>
          <a:p>
            <a:pPr>
              <a:defRPr/>
            </a:pPr>
            <a:fld id="{19F55912-60E9-4D6E-B772-D5E29E7CEB6B}" type="slidenum">
              <a:rPr lang="ar-SA" smtClean="0"/>
              <a:pPr>
                <a:defRPr/>
              </a:pPr>
              <a:t>‹#›</a:t>
            </a:fld>
            <a:endParaRPr lang="en-US" dirty="0"/>
          </a:p>
        </p:txBody>
      </p:sp>
    </p:spTree>
    <p:extLst>
      <p:ext uri="{BB962C8B-B14F-4D97-AF65-F5344CB8AC3E}">
        <p14:creationId xmlns:p14="http://schemas.microsoft.com/office/powerpoint/2010/main" val="1199621160"/>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12/12/2022</a:t>
            </a:fld>
            <a:endParaRPr lang="en-US" sz="1000" dirty="0">
              <a:solidFill>
                <a:schemeClr val="tx2"/>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2"/>
              </a:solidFill>
            </a:endParaRPr>
          </a:p>
        </p:txBody>
      </p:sp>
      <p:sp>
        <p:nvSpPr>
          <p:cNvPr id="5" name="Slide Number Placeholder 4"/>
          <p:cNvSpPr>
            <a:spLocks noGrp="1"/>
          </p:cNvSpPr>
          <p:nvPr>
            <p:ph type="sldNum" sz="quarter" idx="12"/>
          </p:nvPr>
        </p:nvSpPr>
        <p:spPr/>
        <p:txBody>
          <a:bodyPr/>
          <a:lstStyle/>
          <a:p>
            <a:pPr>
              <a:defRPr/>
            </a:pPr>
            <a:fld id="{19F55912-60E9-4D6E-B772-D5E29E7CEB6B}" type="slidenum">
              <a:rPr lang="ar-SA" smtClean="0"/>
              <a:pPr>
                <a:defRPr/>
              </a:pPr>
              <a:t>‹#›</a:t>
            </a:fld>
            <a:endParaRPr lang="en-US" dirty="0"/>
          </a:p>
        </p:txBody>
      </p:sp>
    </p:spTree>
    <p:extLst>
      <p:ext uri="{BB962C8B-B14F-4D97-AF65-F5344CB8AC3E}">
        <p14:creationId xmlns:p14="http://schemas.microsoft.com/office/powerpoint/2010/main" val="929994969"/>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12/12/2022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defRPr/>
            </a:pPr>
            <a:fld id="{863983A0-281D-450B-8E44-66E5D612B60E}" type="slidenum">
              <a:rPr lang="ar-SA" smtClean="0"/>
              <a:pPr>
                <a:defRPr/>
              </a:pPr>
              <a:t>‹#›</a:t>
            </a:fld>
            <a:endParaRPr lang="en-US" dirty="0"/>
          </a:p>
        </p:txBody>
      </p:sp>
    </p:spTree>
    <p:extLst>
      <p:ext uri="{BB962C8B-B14F-4D97-AF65-F5344CB8AC3E}">
        <p14:creationId xmlns:p14="http://schemas.microsoft.com/office/powerpoint/2010/main" val="986168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eaLnBrk="1" latinLnBrk="0" hangingPunct="1"/>
            <a:fld id="{F8CFA630-13BB-46C4-BD44-B2C5F9B66074}" type="datetimeFigureOut">
              <a:rPr lang="en-US" smtClean="0"/>
              <a:pPr eaLnBrk="1" latinLnBrk="0" hangingPunct="1"/>
              <a:t>12/12/2022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pPr>
              <a:defRPr/>
            </a:pPr>
            <a:fld id="{863983A0-281D-450B-8E44-66E5D612B60E}" type="slidenum">
              <a:rPr lang="ar-SA" smtClean="0"/>
              <a:pPr>
                <a:defRPr/>
              </a:pPr>
              <a:t>‹#›</a:t>
            </a:fld>
            <a:endParaRPr lang="en-US" dirty="0"/>
          </a:p>
        </p:txBody>
      </p:sp>
    </p:spTree>
    <p:extLst>
      <p:ext uri="{BB962C8B-B14F-4D97-AF65-F5344CB8AC3E}">
        <p14:creationId xmlns:p14="http://schemas.microsoft.com/office/powerpoint/2010/main" val="1711283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14"/>
          <p:cNvSpPr>
            <a:spLocks noGrp="1" noChangeArrowheads="1"/>
          </p:cNvSpPr>
          <p:nvPr>
            <p:ph type="sldNum" sz="quarter" idx="10"/>
          </p:nvPr>
        </p:nvSpPr>
        <p:spPr>
          <a:xfrm>
            <a:off x="8135938" y="6426200"/>
            <a:ext cx="969962" cy="423863"/>
          </a:xfrm>
        </p:spPr>
        <p:txBody>
          <a:bodyPr/>
          <a:lstStyle>
            <a:lvl1pPr>
              <a:defRPr sz="1600"/>
            </a:lvl1pPr>
          </a:lstStyle>
          <a:p>
            <a:pPr>
              <a:defRPr/>
            </a:pPr>
            <a:fld id="{863983A0-281D-450B-8E44-66E5D612B60E}" type="slidenum">
              <a:rPr lang="ar-SA"/>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08063" y="1052513"/>
            <a:ext cx="3911600" cy="5184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72063" y="1052513"/>
            <a:ext cx="3913187" cy="5184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4"/>
          <p:cNvSpPr>
            <a:spLocks noGrp="1" noChangeArrowheads="1"/>
          </p:cNvSpPr>
          <p:nvPr>
            <p:ph type="sldNum" sz="quarter" idx="10"/>
          </p:nvPr>
        </p:nvSpPr>
        <p:spPr>
          <a:xfrm>
            <a:off x="8135938" y="6426200"/>
            <a:ext cx="969962" cy="423863"/>
          </a:xfrm>
        </p:spPr>
        <p:txBody>
          <a:bodyPr/>
          <a:lstStyle>
            <a:lvl1pPr>
              <a:defRPr sz="1600"/>
            </a:lvl1pPr>
          </a:lstStyle>
          <a:p>
            <a:pPr>
              <a:defRPr/>
            </a:pPr>
            <a:fld id="{863983A0-281D-450B-8E44-66E5D612B60E}" type="slidenum">
              <a:rPr lang="ar-SA"/>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14"/>
          <p:cNvSpPr>
            <a:spLocks noGrp="1" noChangeArrowheads="1"/>
          </p:cNvSpPr>
          <p:nvPr>
            <p:ph type="sldNum" sz="quarter" idx="10"/>
          </p:nvPr>
        </p:nvSpPr>
        <p:spPr>
          <a:xfrm>
            <a:off x="8135938" y="6426200"/>
            <a:ext cx="969962" cy="423863"/>
          </a:xfrm>
        </p:spPr>
        <p:txBody>
          <a:bodyPr/>
          <a:lstStyle>
            <a:lvl1pPr>
              <a:defRPr sz="1600"/>
            </a:lvl1pPr>
          </a:lstStyle>
          <a:p>
            <a:pPr>
              <a:defRPr/>
            </a:pPr>
            <a:fld id="{863983A0-281D-450B-8E44-66E5D612B60E}" type="slidenum">
              <a:rPr lang="ar-SA"/>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14"/>
          <p:cNvSpPr>
            <a:spLocks noGrp="1" noChangeArrowheads="1"/>
          </p:cNvSpPr>
          <p:nvPr>
            <p:ph type="sldNum" sz="quarter" idx="10"/>
          </p:nvPr>
        </p:nvSpPr>
        <p:spPr>
          <a:xfrm>
            <a:off x="8135938" y="6426200"/>
            <a:ext cx="969962" cy="423863"/>
          </a:xfrm>
        </p:spPr>
        <p:txBody>
          <a:bodyPr/>
          <a:lstStyle>
            <a:lvl1pPr>
              <a:defRPr sz="1600"/>
            </a:lvl1pPr>
          </a:lstStyle>
          <a:p>
            <a:pPr>
              <a:defRPr/>
            </a:pPr>
            <a:fld id="{863983A0-281D-450B-8E44-66E5D612B60E}" type="slidenum">
              <a:rPr lang="ar-SA"/>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14"/>
          <p:cNvSpPr>
            <a:spLocks noGrp="1" noChangeArrowheads="1"/>
          </p:cNvSpPr>
          <p:nvPr>
            <p:ph type="sldNum" sz="quarter" idx="10"/>
          </p:nvPr>
        </p:nvSpPr>
        <p:spPr>
          <a:xfrm>
            <a:off x="8135938" y="6426200"/>
            <a:ext cx="969962" cy="423863"/>
          </a:xfrm>
        </p:spPr>
        <p:txBody>
          <a:bodyPr/>
          <a:lstStyle>
            <a:lvl1pPr>
              <a:defRPr sz="1800"/>
            </a:lvl1pPr>
          </a:lstStyle>
          <a:p>
            <a:pPr>
              <a:defRPr/>
            </a:pPr>
            <a:fld id="{863983A0-281D-450B-8E44-66E5D612B60E}" type="slidenum">
              <a:rPr lang="ar-SA"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14"/>
          <p:cNvSpPr>
            <a:spLocks noGrp="1" noChangeArrowheads="1"/>
          </p:cNvSpPr>
          <p:nvPr>
            <p:ph type="sldNum" sz="quarter" idx="10"/>
          </p:nvPr>
        </p:nvSpPr>
        <p:spPr>
          <a:xfrm>
            <a:off x="8135938" y="6426200"/>
            <a:ext cx="969962" cy="423863"/>
          </a:xfrm>
        </p:spPr>
        <p:txBody>
          <a:bodyPr/>
          <a:lstStyle>
            <a:lvl1pPr>
              <a:defRPr sz="1600"/>
            </a:lvl1pPr>
          </a:lstStyle>
          <a:p>
            <a:pPr>
              <a:defRPr/>
            </a:pPr>
            <a:fld id="{863983A0-281D-450B-8E44-66E5D612B60E}" type="slidenum">
              <a:rPr lang="ar-SA"/>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14"/>
          <p:cNvSpPr>
            <a:spLocks noGrp="1" noChangeArrowheads="1"/>
          </p:cNvSpPr>
          <p:nvPr>
            <p:ph type="sldNum" sz="quarter" idx="10"/>
          </p:nvPr>
        </p:nvSpPr>
        <p:spPr>
          <a:xfrm>
            <a:off x="8135938" y="6426200"/>
            <a:ext cx="969962" cy="423863"/>
          </a:xfrm>
        </p:spPr>
        <p:txBody>
          <a:bodyPr/>
          <a:lstStyle>
            <a:lvl1pPr>
              <a:defRPr sz="1600"/>
            </a:lvl1pPr>
          </a:lstStyle>
          <a:p>
            <a:pPr>
              <a:defRPr/>
            </a:pPr>
            <a:fld id="{863983A0-281D-450B-8E44-66E5D612B60E}" type="slidenum">
              <a:rPr lang="ar-SA"/>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1027" name="Rectangle 3"/>
          <p:cNvSpPr>
            <a:spLocks noChangeArrowheads="1"/>
          </p:cNvSpPr>
          <p:nvPr/>
        </p:nvSpPr>
        <p:spPr bwMode="auto">
          <a:xfrm>
            <a:off x="0" y="6415088"/>
            <a:ext cx="9142413" cy="441325"/>
          </a:xfrm>
          <a:prstGeom prst="rect">
            <a:avLst/>
          </a:prstGeom>
          <a:gradFill rotWithShape="0">
            <a:gsLst>
              <a:gs pos="0">
                <a:schemeClr val="folHlink"/>
              </a:gs>
              <a:gs pos="100000">
                <a:schemeClr val="bg1"/>
              </a:gs>
            </a:gsLst>
            <a:lin ang="0" scaled="1"/>
          </a:gradFill>
          <a:ln w="9525">
            <a:noFill/>
            <a:miter lim="800000"/>
            <a:headEnd/>
            <a:tailEnd/>
          </a:ln>
          <a:effectLst/>
        </p:spPr>
        <p:txBody>
          <a:bodyPr/>
          <a:lstStyle/>
          <a:p>
            <a:pPr>
              <a:defRPr/>
            </a:pPr>
            <a:endParaRPr kumimoji="1" lang="en-US">
              <a:latin typeface="Times New Roman" pitchFamily="18" charset="0"/>
            </a:endParaRPr>
          </a:p>
        </p:txBody>
      </p:sp>
      <p:sp>
        <p:nvSpPr>
          <p:cNvPr id="1030" name="Rectangle 6"/>
          <p:cNvSpPr>
            <a:spLocks noChangeArrowheads="1"/>
          </p:cNvSpPr>
          <p:nvPr/>
        </p:nvSpPr>
        <p:spPr bwMode="auto">
          <a:xfrm>
            <a:off x="0" y="0"/>
            <a:ext cx="9142413" cy="908050"/>
          </a:xfrm>
          <a:prstGeom prst="rect">
            <a:avLst/>
          </a:prstGeom>
          <a:gradFill rotWithShape="0">
            <a:gsLst>
              <a:gs pos="0">
                <a:schemeClr val="folHlink"/>
              </a:gs>
              <a:gs pos="100000">
                <a:schemeClr val="bg1"/>
              </a:gs>
            </a:gsLst>
            <a:lin ang="0" scaled="1"/>
          </a:gradFill>
          <a:ln w="9525">
            <a:noFill/>
            <a:miter lim="800000"/>
            <a:headEnd/>
            <a:tailEnd/>
          </a:ln>
          <a:effectLst/>
        </p:spPr>
        <p:txBody>
          <a:bodyPr/>
          <a:lstStyle/>
          <a:p>
            <a:pPr>
              <a:defRPr/>
            </a:pPr>
            <a:endParaRPr kumimoji="1" lang="en-US">
              <a:latin typeface="Times New Roman" pitchFamily="18" charset="0"/>
            </a:endParaRPr>
          </a:p>
        </p:txBody>
      </p:sp>
      <p:sp>
        <p:nvSpPr>
          <p:cNvPr id="1028" name="Rectangle 10"/>
          <p:cNvSpPr>
            <a:spLocks noGrp="1" noChangeArrowheads="1"/>
          </p:cNvSpPr>
          <p:nvPr>
            <p:ph type="title"/>
          </p:nvPr>
        </p:nvSpPr>
        <p:spPr bwMode="auto">
          <a:xfrm>
            <a:off x="2117725" y="80963"/>
            <a:ext cx="6867525" cy="75565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a:t>Click to edit Master title style</a:t>
            </a:r>
          </a:p>
        </p:txBody>
      </p:sp>
      <p:sp>
        <p:nvSpPr>
          <p:cNvPr id="1029" name="Rectangle 12"/>
          <p:cNvSpPr>
            <a:spLocks noGrp="1" noChangeArrowheads="1"/>
          </p:cNvSpPr>
          <p:nvPr>
            <p:ph type="body" idx="1"/>
          </p:nvPr>
        </p:nvSpPr>
        <p:spPr bwMode="auto">
          <a:xfrm>
            <a:off x="1008063" y="1052513"/>
            <a:ext cx="7977187" cy="518477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40" name="Freeform 16"/>
          <p:cNvSpPr>
            <a:spLocks/>
          </p:cNvSpPr>
          <p:nvPr userDrawn="1"/>
        </p:nvSpPr>
        <p:spPr bwMode="auto">
          <a:xfrm>
            <a:off x="8101013" y="6308725"/>
            <a:ext cx="1042987" cy="549275"/>
          </a:xfrm>
          <a:custGeom>
            <a:avLst/>
            <a:gdLst/>
            <a:ahLst/>
            <a:cxnLst>
              <a:cxn ang="0">
                <a:pos x="243" y="0"/>
              </a:cxn>
              <a:cxn ang="0">
                <a:pos x="988" y="346"/>
              </a:cxn>
              <a:cxn ang="0">
                <a:pos x="953" y="600"/>
              </a:cxn>
              <a:cxn ang="0">
                <a:pos x="0" y="601"/>
              </a:cxn>
              <a:cxn ang="0">
                <a:pos x="243" y="0"/>
              </a:cxn>
            </a:cxnLst>
            <a:rect l="0" t="0" r="r" b="b"/>
            <a:pathLst>
              <a:path w="989" h="602">
                <a:moveTo>
                  <a:pt x="243" y="0"/>
                </a:moveTo>
                <a:lnTo>
                  <a:pt x="988" y="346"/>
                </a:lnTo>
                <a:lnTo>
                  <a:pt x="953" y="600"/>
                </a:lnTo>
                <a:lnTo>
                  <a:pt x="0" y="601"/>
                </a:lnTo>
                <a:lnTo>
                  <a:pt x="243" y="0"/>
                </a:lnTo>
              </a:path>
            </a:pathLst>
          </a:custGeom>
          <a:solidFill>
            <a:schemeClr val="tx1">
              <a:alpha val="50000"/>
            </a:schemeClr>
          </a:solidFill>
          <a:ln w="9525">
            <a:noFill/>
            <a:round/>
            <a:headEnd type="none" w="sm" len="sm"/>
            <a:tailEnd type="none" w="sm" len="sm"/>
          </a:ln>
          <a:effectLst/>
        </p:spPr>
        <p:txBody>
          <a:bodyPr/>
          <a:lstStyle/>
          <a:p>
            <a:pPr>
              <a:defRPr/>
            </a:pPr>
            <a:endParaRPr lang="en-US">
              <a:latin typeface="Times New Roman" pitchFamily="18" charset="0"/>
            </a:endParaRPr>
          </a:p>
        </p:txBody>
      </p:sp>
      <p:sp>
        <p:nvSpPr>
          <p:cNvPr id="1041" name="Freeform 17"/>
          <p:cNvSpPr>
            <a:spLocks/>
          </p:cNvSpPr>
          <p:nvPr userDrawn="1"/>
        </p:nvSpPr>
        <p:spPr bwMode="auto">
          <a:xfrm>
            <a:off x="8102600" y="6465888"/>
            <a:ext cx="1041400" cy="392112"/>
          </a:xfrm>
          <a:custGeom>
            <a:avLst/>
            <a:gdLst/>
            <a:ahLst/>
            <a:cxnLst>
              <a:cxn ang="0">
                <a:pos x="0" y="428"/>
              </a:cxn>
              <a:cxn ang="0">
                <a:pos x="427" y="0"/>
              </a:cxn>
              <a:cxn ang="0">
                <a:pos x="987" y="219"/>
              </a:cxn>
              <a:cxn ang="0">
                <a:pos x="987" y="428"/>
              </a:cxn>
              <a:cxn ang="0">
                <a:pos x="0" y="428"/>
              </a:cxn>
            </a:cxnLst>
            <a:rect l="0" t="0" r="r" b="b"/>
            <a:pathLst>
              <a:path w="988" h="429">
                <a:moveTo>
                  <a:pt x="0" y="428"/>
                </a:moveTo>
                <a:lnTo>
                  <a:pt x="427" y="0"/>
                </a:lnTo>
                <a:lnTo>
                  <a:pt x="987" y="219"/>
                </a:lnTo>
                <a:lnTo>
                  <a:pt x="987" y="428"/>
                </a:lnTo>
                <a:lnTo>
                  <a:pt x="0" y="428"/>
                </a:lnTo>
              </a:path>
            </a:pathLst>
          </a:custGeom>
          <a:solidFill>
            <a:schemeClr val="folHlink"/>
          </a:solidFill>
          <a:ln w="9525">
            <a:noFill/>
            <a:round/>
            <a:headEnd type="none" w="sm" len="sm"/>
            <a:tailEnd type="none" w="sm" len="sm"/>
          </a:ln>
          <a:effectLst/>
        </p:spPr>
        <p:txBody>
          <a:bodyPr/>
          <a:lstStyle/>
          <a:p>
            <a:pPr>
              <a:defRPr/>
            </a:pPr>
            <a:endParaRPr lang="en-US">
              <a:latin typeface="Times New Roman" pitchFamily="18" charset="0"/>
            </a:endParaRPr>
          </a:p>
        </p:txBody>
      </p:sp>
      <p:sp>
        <p:nvSpPr>
          <p:cNvPr id="1042" name="Freeform 18"/>
          <p:cNvSpPr>
            <a:spLocks/>
          </p:cNvSpPr>
          <p:nvPr userDrawn="1"/>
        </p:nvSpPr>
        <p:spPr bwMode="auto">
          <a:xfrm>
            <a:off x="0" y="0"/>
            <a:ext cx="1079500" cy="6858000"/>
          </a:xfrm>
          <a:custGeom>
            <a:avLst/>
            <a:gdLst/>
            <a:ahLst/>
            <a:cxnLst>
              <a:cxn ang="0">
                <a:pos x="0" y="0"/>
              </a:cxn>
              <a:cxn ang="0">
                <a:pos x="1392" y="240"/>
              </a:cxn>
              <a:cxn ang="0">
                <a:pos x="288" y="4319"/>
              </a:cxn>
              <a:cxn ang="0">
                <a:pos x="0" y="4319"/>
              </a:cxn>
              <a:cxn ang="0">
                <a:pos x="0" y="0"/>
              </a:cxn>
            </a:cxnLst>
            <a:rect l="0" t="0" r="r" b="b"/>
            <a:pathLst>
              <a:path w="1393" h="4320">
                <a:moveTo>
                  <a:pt x="0" y="0"/>
                </a:moveTo>
                <a:lnTo>
                  <a:pt x="1392" y="240"/>
                </a:lnTo>
                <a:lnTo>
                  <a:pt x="288" y="4319"/>
                </a:lnTo>
                <a:lnTo>
                  <a:pt x="0" y="4319"/>
                </a:lnTo>
                <a:lnTo>
                  <a:pt x="0" y="0"/>
                </a:lnTo>
              </a:path>
            </a:pathLst>
          </a:custGeom>
          <a:solidFill>
            <a:schemeClr val="tx1">
              <a:alpha val="50000"/>
            </a:schemeClr>
          </a:solidFill>
          <a:ln w="9525">
            <a:noFill/>
            <a:round/>
            <a:headEnd type="none" w="sm" len="sm"/>
            <a:tailEnd type="none" w="sm" len="sm"/>
          </a:ln>
          <a:effectLst/>
        </p:spPr>
        <p:txBody>
          <a:bodyPr/>
          <a:lstStyle/>
          <a:p>
            <a:pPr>
              <a:defRPr/>
            </a:pPr>
            <a:endParaRPr lang="en-US">
              <a:latin typeface="Times New Roman" pitchFamily="18" charset="0"/>
            </a:endParaRPr>
          </a:p>
        </p:txBody>
      </p:sp>
      <p:sp>
        <p:nvSpPr>
          <p:cNvPr id="1043" name="Freeform 19"/>
          <p:cNvSpPr>
            <a:spLocks/>
          </p:cNvSpPr>
          <p:nvPr userDrawn="1"/>
        </p:nvSpPr>
        <p:spPr bwMode="auto">
          <a:xfrm>
            <a:off x="3175" y="-15875"/>
            <a:ext cx="681038" cy="6873875"/>
          </a:xfrm>
          <a:custGeom>
            <a:avLst/>
            <a:gdLst/>
            <a:ahLst/>
            <a:cxnLst>
              <a:cxn ang="0">
                <a:pos x="0" y="0"/>
              </a:cxn>
              <a:cxn ang="0">
                <a:pos x="958" y="346"/>
              </a:cxn>
              <a:cxn ang="0">
                <a:pos x="286" y="4329"/>
              </a:cxn>
              <a:cxn ang="0">
                <a:pos x="0" y="4329"/>
              </a:cxn>
              <a:cxn ang="0">
                <a:pos x="0" y="0"/>
              </a:cxn>
            </a:cxnLst>
            <a:rect l="0" t="0" r="r" b="b"/>
            <a:pathLst>
              <a:path w="959" h="4330">
                <a:moveTo>
                  <a:pt x="0" y="0"/>
                </a:moveTo>
                <a:lnTo>
                  <a:pt x="958" y="346"/>
                </a:lnTo>
                <a:lnTo>
                  <a:pt x="286" y="4329"/>
                </a:lnTo>
                <a:lnTo>
                  <a:pt x="0" y="4329"/>
                </a:lnTo>
                <a:lnTo>
                  <a:pt x="0" y="0"/>
                </a:lnTo>
              </a:path>
            </a:pathLst>
          </a:custGeom>
          <a:solidFill>
            <a:schemeClr val="folHlink"/>
          </a:solidFill>
          <a:ln w="9525">
            <a:noFill/>
            <a:round/>
            <a:headEnd type="none" w="sm" len="sm"/>
            <a:tailEnd type="none" w="sm" len="sm"/>
          </a:ln>
          <a:effectLst/>
        </p:spPr>
        <p:txBody>
          <a:bodyPr/>
          <a:lstStyle/>
          <a:p>
            <a:pPr>
              <a:defRPr/>
            </a:pPr>
            <a:endParaRPr lang="en-US">
              <a:latin typeface="Times New Roman" pitchFamily="18" charset="0"/>
            </a:endParaRPr>
          </a:p>
        </p:txBody>
      </p:sp>
      <p:sp>
        <p:nvSpPr>
          <p:cNvPr id="1038" name="Rectangle 14"/>
          <p:cNvSpPr>
            <a:spLocks noGrp="1" noChangeArrowheads="1"/>
          </p:cNvSpPr>
          <p:nvPr>
            <p:ph type="sldNum" sz="quarter" idx="4"/>
          </p:nvPr>
        </p:nvSpPr>
        <p:spPr bwMode="auto">
          <a:xfrm>
            <a:off x="8135938" y="6426200"/>
            <a:ext cx="969962" cy="423863"/>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rtl="1">
              <a:defRPr sz="1400" b="1">
                <a:latin typeface="Times New Roman" pitchFamily="18" charset="0"/>
                <a:cs typeface="Arial" charset="0"/>
              </a:defRPr>
            </a:lvl1pPr>
          </a:lstStyle>
          <a:p>
            <a:pPr>
              <a:defRPr/>
            </a:pPr>
            <a:fld id="{19F55912-60E9-4D6E-B772-D5E29E7CEB6B}" type="slidenum">
              <a:rPr lang="ar-SA"/>
              <a:pPr>
                <a:defRPr/>
              </a:pPr>
              <a:t>‹#›</a:t>
            </a:fld>
            <a:endParaRPr lang="en-US" dirty="0"/>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r" rtl="1" eaLnBrk="0" fontAlgn="base" hangingPunct="0">
        <a:spcBef>
          <a:spcPct val="0"/>
        </a:spcBef>
        <a:spcAft>
          <a:spcPct val="0"/>
        </a:spcAft>
        <a:defRPr sz="3600">
          <a:solidFill>
            <a:schemeClr val="tx2"/>
          </a:solidFill>
          <a:latin typeface="+mj-lt"/>
          <a:ea typeface="+mj-ea"/>
          <a:cs typeface="+mj-cs"/>
        </a:defRPr>
      </a:lvl1pPr>
      <a:lvl2pPr algn="r" rtl="1" eaLnBrk="0" fontAlgn="base" hangingPunct="0">
        <a:spcBef>
          <a:spcPct val="0"/>
        </a:spcBef>
        <a:spcAft>
          <a:spcPct val="0"/>
        </a:spcAft>
        <a:defRPr sz="3600">
          <a:solidFill>
            <a:schemeClr val="tx2"/>
          </a:solidFill>
          <a:latin typeface="Arial" charset="0"/>
        </a:defRPr>
      </a:lvl2pPr>
      <a:lvl3pPr algn="r" rtl="1" eaLnBrk="0" fontAlgn="base" hangingPunct="0">
        <a:spcBef>
          <a:spcPct val="0"/>
        </a:spcBef>
        <a:spcAft>
          <a:spcPct val="0"/>
        </a:spcAft>
        <a:defRPr sz="3600">
          <a:solidFill>
            <a:schemeClr val="tx2"/>
          </a:solidFill>
          <a:latin typeface="Arial" charset="0"/>
        </a:defRPr>
      </a:lvl3pPr>
      <a:lvl4pPr algn="r" rtl="1" eaLnBrk="0" fontAlgn="base" hangingPunct="0">
        <a:spcBef>
          <a:spcPct val="0"/>
        </a:spcBef>
        <a:spcAft>
          <a:spcPct val="0"/>
        </a:spcAft>
        <a:defRPr sz="3600">
          <a:solidFill>
            <a:schemeClr val="tx2"/>
          </a:solidFill>
          <a:latin typeface="Arial" charset="0"/>
        </a:defRPr>
      </a:lvl4pPr>
      <a:lvl5pPr algn="r" rtl="1" eaLnBrk="0" fontAlgn="base" hangingPunct="0">
        <a:spcBef>
          <a:spcPct val="0"/>
        </a:spcBef>
        <a:spcAft>
          <a:spcPct val="0"/>
        </a:spcAft>
        <a:defRPr sz="3600">
          <a:solidFill>
            <a:schemeClr val="tx2"/>
          </a:solidFill>
          <a:latin typeface="Arial" charset="0"/>
        </a:defRPr>
      </a:lvl5pPr>
      <a:lvl6pPr marL="457200" algn="r" rtl="1" fontAlgn="base">
        <a:spcBef>
          <a:spcPct val="0"/>
        </a:spcBef>
        <a:spcAft>
          <a:spcPct val="0"/>
        </a:spcAft>
        <a:defRPr sz="3600">
          <a:solidFill>
            <a:schemeClr val="tx2"/>
          </a:solidFill>
          <a:latin typeface="Arial" charset="0"/>
        </a:defRPr>
      </a:lvl6pPr>
      <a:lvl7pPr marL="914400" algn="r" rtl="1" fontAlgn="base">
        <a:spcBef>
          <a:spcPct val="0"/>
        </a:spcBef>
        <a:spcAft>
          <a:spcPct val="0"/>
        </a:spcAft>
        <a:defRPr sz="3600">
          <a:solidFill>
            <a:schemeClr val="tx2"/>
          </a:solidFill>
          <a:latin typeface="Arial" charset="0"/>
        </a:defRPr>
      </a:lvl7pPr>
      <a:lvl8pPr marL="1371600" algn="r" rtl="1" fontAlgn="base">
        <a:spcBef>
          <a:spcPct val="0"/>
        </a:spcBef>
        <a:spcAft>
          <a:spcPct val="0"/>
        </a:spcAft>
        <a:defRPr sz="3600">
          <a:solidFill>
            <a:schemeClr val="tx2"/>
          </a:solidFill>
          <a:latin typeface="Arial" charset="0"/>
        </a:defRPr>
      </a:lvl8pPr>
      <a:lvl9pPr marL="1828800" algn="r" rtl="1" fontAlgn="base">
        <a:spcBef>
          <a:spcPct val="0"/>
        </a:spcBef>
        <a:spcAft>
          <a:spcPct val="0"/>
        </a:spcAft>
        <a:defRPr sz="3600">
          <a:solidFill>
            <a:schemeClr val="tx2"/>
          </a:solidFill>
          <a:latin typeface="Arial" charset="0"/>
        </a:defRPr>
      </a:lvl9pPr>
    </p:titleStyle>
    <p:bodyStyle>
      <a:lvl1pPr marL="342900" indent="-342900" algn="r" rtl="1" eaLnBrk="0" fontAlgn="base" hangingPunct="0">
        <a:spcBef>
          <a:spcPct val="20000"/>
        </a:spcBef>
        <a:spcAft>
          <a:spcPct val="0"/>
        </a:spcAft>
        <a:buClr>
          <a:srgbClr val="FF9900"/>
        </a:buClr>
        <a:buSzPct val="75000"/>
        <a:buFont typeface="Wingdings" pitchFamily="2" charset="2"/>
        <a:buChar char="v"/>
        <a:defRPr sz="2400">
          <a:solidFill>
            <a:schemeClr val="tx1"/>
          </a:solidFill>
          <a:latin typeface="Zar" pitchFamily="2" charset="-78"/>
          <a:ea typeface="+mn-ea"/>
          <a:cs typeface="Zar" pitchFamily="2" charset="-78"/>
        </a:defRPr>
      </a:lvl1pPr>
      <a:lvl2pPr marL="742950" indent="-285750" algn="r" rtl="1" eaLnBrk="0" fontAlgn="base" hangingPunct="0">
        <a:spcBef>
          <a:spcPct val="20000"/>
        </a:spcBef>
        <a:spcAft>
          <a:spcPct val="0"/>
        </a:spcAft>
        <a:buClr>
          <a:srgbClr val="FF9900"/>
        </a:buClr>
        <a:buSzPct val="75000"/>
        <a:buFont typeface="Wingdings" pitchFamily="2" charset="2"/>
        <a:buChar char="v"/>
        <a:defRPr sz="2000">
          <a:solidFill>
            <a:schemeClr val="tx1"/>
          </a:solidFill>
          <a:latin typeface="Zar" pitchFamily="2" charset="-78"/>
          <a:cs typeface="Zar" pitchFamily="2" charset="-78"/>
        </a:defRPr>
      </a:lvl2pPr>
      <a:lvl3pPr marL="1085850" indent="-228600" algn="r" rtl="1" eaLnBrk="0" fontAlgn="base" hangingPunct="0">
        <a:spcBef>
          <a:spcPct val="20000"/>
        </a:spcBef>
        <a:spcAft>
          <a:spcPct val="0"/>
        </a:spcAft>
        <a:buClr>
          <a:srgbClr val="FF9900"/>
        </a:buClr>
        <a:buSzPct val="75000"/>
        <a:buFont typeface="Wingdings" pitchFamily="2" charset="2"/>
        <a:buChar char="v"/>
        <a:defRPr sz="2400">
          <a:solidFill>
            <a:schemeClr val="tx1"/>
          </a:solidFill>
          <a:latin typeface="Zar" pitchFamily="2" charset="-78"/>
          <a:cs typeface="Zar" pitchFamily="2" charset="-78"/>
        </a:defRPr>
      </a:lvl3pPr>
      <a:lvl4pPr marL="1428750" indent="-228600" algn="r" rtl="1" eaLnBrk="0" fontAlgn="base" hangingPunct="0">
        <a:spcBef>
          <a:spcPct val="20000"/>
        </a:spcBef>
        <a:spcAft>
          <a:spcPct val="0"/>
        </a:spcAft>
        <a:buClr>
          <a:srgbClr val="FF9900"/>
        </a:buClr>
        <a:buSzPct val="75000"/>
        <a:buFont typeface="Wingdings" pitchFamily="2" charset="2"/>
        <a:buChar char="v"/>
        <a:defRPr sz="1600">
          <a:solidFill>
            <a:schemeClr val="tx1"/>
          </a:solidFill>
          <a:latin typeface="Zar" pitchFamily="2" charset="-78"/>
          <a:cs typeface="Zar" pitchFamily="2" charset="-78"/>
        </a:defRPr>
      </a:lvl4pPr>
      <a:lvl5pPr marL="1771650" indent="-228600" algn="r" rtl="1" eaLnBrk="0" fontAlgn="base" hangingPunct="0">
        <a:spcBef>
          <a:spcPct val="20000"/>
        </a:spcBef>
        <a:spcAft>
          <a:spcPct val="0"/>
        </a:spcAft>
        <a:buClr>
          <a:srgbClr val="FF9900"/>
        </a:buClr>
        <a:buSzPct val="75000"/>
        <a:buFont typeface="Wingdings" pitchFamily="2" charset="2"/>
        <a:buChar char="v"/>
        <a:defRPr sz="1600">
          <a:solidFill>
            <a:schemeClr val="tx1"/>
          </a:solidFill>
          <a:latin typeface="Zar" pitchFamily="2" charset="-78"/>
          <a:cs typeface="Zar" pitchFamily="2" charset="-78"/>
        </a:defRPr>
      </a:lvl5pPr>
      <a:lvl6pPr marL="2228850" indent="-228600" algn="r" rtl="1" fontAlgn="base">
        <a:spcBef>
          <a:spcPct val="20000"/>
        </a:spcBef>
        <a:spcAft>
          <a:spcPct val="0"/>
        </a:spcAft>
        <a:buClr>
          <a:srgbClr val="FF9900"/>
        </a:buClr>
        <a:buSzPct val="75000"/>
        <a:buFont typeface="Wingdings" pitchFamily="2" charset="2"/>
        <a:buChar char="v"/>
        <a:defRPr sz="1600">
          <a:solidFill>
            <a:schemeClr val="tx1"/>
          </a:solidFill>
          <a:latin typeface="+mn-lt"/>
          <a:cs typeface="+mn-cs"/>
        </a:defRPr>
      </a:lvl6pPr>
      <a:lvl7pPr marL="2686050" indent="-228600" algn="r" rtl="1" fontAlgn="base">
        <a:spcBef>
          <a:spcPct val="20000"/>
        </a:spcBef>
        <a:spcAft>
          <a:spcPct val="0"/>
        </a:spcAft>
        <a:buClr>
          <a:srgbClr val="FF9900"/>
        </a:buClr>
        <a:buSzPct val="75000"/>
        <a:buFont typeface="Wingdings" pitchFamily="2" charset="2"/>
        <a:buChar char="v"/>
        <a:defRPr sz="1600">
          <a:solidFill>
            <a:schemeClr val="tx1"/>
          </a:solidFill>
          <a:latin typeface="+mn-lt"/>
          <a:cs typeface="+mn-cs"/>
        </a:defRPr>
      </a:lvl7pPr>
      <a:lvl8pPr marL="3143250" indent="-228600" algn="r" rtl="1" fontAlgn="base">
        <a:spcBef>
          <a:spcPct val="20000"/>
        </a:spcBef>
        <a:spcAft>
          <a:spcPct val="0"/>
        </a:spcAft>
        <a:buClr>
          <a:srgbClr val="FF9900"/>
        </a:buClr>
        <a:buSzPct val="75000"/>
        <a:buFont typeface="Wingdings" pitchFamily="2" charset="2"/>
        <a:buChar char="v"/>
        <a:defRPr sz="1600">
          <a:solidFill>
            <a:schemeClr val="tx1"/>
          </a:solidFill>
          <a:latin typeface="+mn-lt"/>
          <a:cs typeface="+mn-cs"/>
        </a:defRPr>
      </a:lvl8pPr>
      <a:lvl9pPr marL="3600450" indent="-228600" algn="r" rtl="1" fontAlgn="base">
        <a:spcBef>
          <a:spcPct val="20000"/>
        </a:spcBef>
        <a:spcAft>
          <a:spcPct val="0"/>
        </a:spcAft>
        <a:buClr>
          <a:srgbClr val="FF9900"/>
        </a:buClr>
        <a:buSzPct val="75000"/>
        <a:buFont typeface="Wingdings" pitchFamily="2" charset="2"/>
        <a:buChar char="v"/>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12/12/2022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pPr>
              <a:defRPr/>
            </a:pPr>
            <a:fld id="{19F55912-60E9-4D6E-B772-D5E29E7CEB6B}" type="slidenum">
              <a:rPr lang="ar-SA" smtClean="0"/>
              <a:pPr>
                <a:defRPr/>
              </a:pPr>
              <a:t>‹#›</a:t>
            </a:fld>
            <a:endParaRPr lang="en-US" dirty="0"/>
          </a:p>
        </p:txBody>
      </p:sp>
      <p:sp>
        <p:nvSpPr>
          <p:cNvPr id="7" name="Freeform 16"/>
          <p:cNvSpPr>
            <a:spLocks/>
          </p:cNvSpPr>
          <p:nvPr userDrawn="1"/>
        </p:nvSpPr>
        <p:spPr bwMode="auto">
          <a:xfrm>
            <a:off x="8101013" y="6308725"/>
            <a:ext cx="1042987" cy="549275"/>
          </a:xfrm>
          <a:custGeom>
            <a:avLst/>
            <a:gdLst/>
            <a:ahLst/>
            <a:cxnLst>
              <a:cxn ang="0">
                <a:pos x="243" y="0"/>
              </a:cxn>
              <a:cxn ang="0">
                <a:pos x="988" y="346"/>
              </a:cxn>
              <a:cxn ang="0">
                <a:pos x="953" y="600"/>
              </a:cxn>
              <a:cxn ang="0">
                <a:pos x="0" y="601"/>
              </a:cxn>
              <a:cxn ang="0">
                <a:pos x="243" y="0"/>
              </a:cxn>
            </a:cxnLst>
            <a:rect l="0" t="0" r="r" b="b"/>
            <a:pathLst>
              <a:path w="989" h="602">
                <a:moveTo>
                  <a:pt x="243" y="0"/>
                </a:moveTo>
                <a:lnTo>
                  <a:pt x="988" y="346"/>
                </a:lnTo>
                <a:lnTo>
                  <a:pt x="953" y="600"/>
                </a:lnTo>
                <a:lnTo>
                  <a:pt x="0" y="601"/>
                </a:lnTo>
                <a:lnTo>
                  <a:pt x="243" y="0"/>
                </a:lnTo>
              </a:path>
            </a:pathLst>
          </a:custGeom>
          <a:solidFill>
            <a:schemeClr val="tx1">
              <a:alpha val="50000"/>
            </a:schemeClr>
          </a:solidFill>
          <a:ln w="9525">
            <a:noFill/>
            <a:round/>
            <a:headEnd type="none" w="sm" len="sm"/>
            <a:tailEnd type="none" w="sm" len="sm"/>
          </a:ln>
          <a:effectLst/>
        </p:spPr>
        <p:txBody>
          <a:bodyPr/>
          <a:lstStyle/>
          <a:p>
            <a:pPr>
              <a:defRPr/>
            </a:pPr>
            <a:endParaRPr lang="en-US">
              <a:latin typeface="Times New Roman" pitchFamily="18" charset="0"/>
            </a:endParaRPr>
          </a:p>
        </p:txBody>
      </p:sp>
      <p:sp>
        <p:nvSpPr>
          <p:cNvPr id="8" name="Freeform 17"/>
          <p:cNvSpPr>
            <a:spLocks/>
          </p:cNvSpPr>
          <p:nvPr userDrawn="1"/>
        </p:nvSpPr>
        <p:spPr bwMode="auto">
          <a:xfrm>
            <a:off x="8102600" y="6465888"/>
            <a:ext cx="1041400" cy="392112"/>
          </a:xfrm>
          <a:custGeom>
            <a:avLst/>
            <a:gdLst/>
            <a:ahLst/>
            <a:cxnLst>
              <a:cxn ang="0">
                <a:pos x="0" y="428"/>
              </a:cxn>
              <a:cxn ang="0">
                <a:pos x="427" y="0"/>
              </a:cxn>
              <a:cxn ang="0">
                <a:pos x="987" y="219"/>
              </a:cxn>
              <a:cxn ang="0">
                <a:pos x="987" y="428"/>
              </a:cxn>
              <a:cxn ang="0">
                <a:pos x="0" y="428"/>
              </a:cxn>
            </a:cxnLst>
            <a:rect l="0" t="0" r="r" b="b"/>
            <a:pathLst>
              <a:path w="988" h="429">
                <a:moveTo>
                  <a:pt x="0" y="428"/>
                </a:moveTo>
                <a:lnTo>
                  <a:pt x="427" y="0"/>
                </a:lnTo>
                <a:lnTo>
                  <a:pt x="987" y="219"/>
                </a:lnTo>
                <a:lnTo>
                  <a:pt x="987" y="428"/>
                </a:lnTo>
                <a:lnTo>
                  <a:pt x="0" y="428"/>
                </a:lnTo>
              </a:path>
            </a:pathLst>
          </a:custGeom>
          <a:solidFill>
            <a:schemeClr val="folHlink"/>
          </a:solidFill>
          <a:ln w="9525">
            <a:noFill/>
            <a:round/>
            <a:headEnd type="none" w="sm" len="sm"/>
            <a:tailEnd type="none" w="sm" len="sm"/>
          </a:ln>
          <a:effectLst/>
        </p:spPr>
        <p:txBody>
          <a:bodyPr/>
          <a:lstStyle/>
          <a:p>
            <a:pPr>
              <a:defRPr/>
            </a:pPr>
            <a:endParaRPr lang="en-US">
              <a:latin typeface="Times New Roman" pitchFamily="18" charset="0"/>
            </a:endParaRPr>
          </a:p>
        </p:txBody>
      </p:sp>
      <p:sp>
        <p:nvSpPr>
          <p:cNvPr id="9" name="Freeform 18"/>
          <p:cNvSpPr>
            <a:spLocks/>
          </p:cNvSpPr>
          <p:nvPr userDrawn="1"/>
        </p:nvSpPr>
        <p:spPr bwMode="auto">
          <a:xfrm>
            <a:off x="0" y="0"/>
            <a:ext cx="1079500" cy="6858000"/>
          </a:xfrm>
          <a:custGeom>
            <a:avLst/>
            <a:gdLst/>
            <a:ahLst/>
            <a:cxnLst>
              <a:cxn ang="0">
                <a:pos x="0" y="0"/>
              </a:cxn>
              <a:cxn ang="0">
                <a:pos x="1392" y="240"/>
              </a:cxn>
              <a:cxn ang="0">
                <a:pos x="288" y="4319"/>
              </a:cxn>
              <a:cxn ang="0">
                <a:pos x="0" y="4319"/>
              </a:cxn>
              <a:cxn ang="0">
                <a:pos x="0" y="0"/>
              </a:cxn>
            </a:cxnLst>
            <a:rect l="0" t="0" r="r" b="b"/>
            <a:pathLst>
              <a:path w="1393" h="4320">
                <a:moveTo>
                  <a:pt x="0" y="0"/>
                </a:moveTo>
                <a:lnTo>
                  <a:pt x="1392" y="240"/>
                </a:lnTo>
                <a:lnTo>
                  <a:pt x="288" y="4319"/>
                </a:lnTo>
                <a:lnTo>
                  <a:pt x="0" y="4319"/>
                </a:lnTo>
                <a:lnTo>
                  <a:pt x="0" y="0"/>
                </a:lnTo>
              </a:path>
            </a:pathLst>
          </a:custGeom>
          <a:solidFill>
            <a:schemeClr val="tx1">
              <a:alpha val="50000"/>
            </a:schemeClr>
          </a:solidFill>
          <a:ln w="9525">
            <a:noFill/>
            <a:round/>
            <a:headEnd type="none" w="sm" len="sm"/>
            <a:tailEnd type="none" w="sm" len="sm"/>
          </a:ln>
          <a:effectLst/>
        </p:spPr>
        <p:txBody>
          <a:bodyPr/>
          <a:lstStyle/>
          <a:p>
            <a:pPr>
              <a:defRPr/>
            </a:pPr>
            <a:endParaRPr lang="en-US">
              <a:latin typeface="Times New Roman" pitchFamily="18" charset="0"/>
            </a:endParaRPr>
          </a:p>
        </p:txBody>
      </p:sp>
      <p:sp>
        <p:nvSpPr>
          <p:cNvPr id="10" name="Freeform 19"/>
          <p:cNvSpPr>
            <a:spLocks/>
          </p:cNvSpPr>
          <p:nvPr userDrawn="1"/>
        </p:nvSpPr>
        <p:spPr bwMode="auto">
          <a:xfrm>
            <a:off x="3175" y="-15875"/>
            <a:ext cx="681038" cy="6873875"/>
          </a:xfrm>
          <a:custGeom>
            <a:avLst/>
            <a:gdLst/>
            <a:ahLst/>
            <a:cxnLst>
              <a:cxn ang="0">
                <a:pos x="0" y="0"/>
              </a:cxn>
              <a:cxn ang="0">
                <a:pos x="958" y="346"/>
              </a:cxn>
              <a:cxn ang="0">
                <a:pos x="286" y="4329"/>
              </a:cxn>
              <a:cxn ang="0">
                <a:pos x="0" y="4329"/>
              </a:cxn>
              <a:cxn ang="0">
                <a:pos x="0" y="0"/>
              </a:cxn>
            </a:cxnLst>
            <a:rect l="0" t="0" r="r" b="b"/>
            <a:pathLst>
              <a:path w="959" h="4330">
                <a:moveTo>
                  <a:pt x="0" y="0"/>
                </a:moveTo>
                <a:lnTo>
                  <a:pt x="958" y="346"/>
                </a:lnTo>
                <a:lnTo>
                  <a:pt x="286" y="4329"/>
                </a:lnTo>
                <a:lnTo>
                  <a:pt x="0" y="4329"/>
                </a:lnTo>
                <a:lnTo>
                  <a:pt x="0" y="0"/>
                </a:lnTo>
              </a:path>
            </a:pathLst>
          </a:custGeom>
          <a:solidFill>
            <a:schemeClr val="folHlink"/>
          </a:solidFill>
          <a:ln w="9525">
            <a:noFill/>
            <a:round/>
            <a:headEnd type="none" w="sm" len="sm"/>
            <a:tailEnd type="none" w="sm" len="sm"/>
          </a:ln>
          <a:effectLst/>
        </p:spPr>
        <p:txBody>
          <a:bodyPr/>
          <a:lstStyle/>
          <a:p>
            <a:pPr>
              <a:defRPr/>
            </a:pPr>
            <a:endParaRPr lang="en-US">
              <a:latin typeface="Times New Roman" pitchFamily="18" charset="0"/>
            </a:endParaRPr>
          </a:p>
        </p:txBody>
      </p:sp>
    </p:spTree>
    <p:extLst>
      <p:ext uri="{BB962C8B-B14F-4D97-AF65-F5344CB8AC3E}">
        <p14:creationId xmlns:p14="http://schemas.microsoft.com/office/powerpoint/2010/main" val="1216910445"/>
      </p:ext>
    </p:extLst>
  </p:cSld>
  <p:clrMap bg1="dk1" tx1="lt1" bg2="dk2" tx2="lt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 id="2147483866" r:id="rId12"/>
    <p:sldLayoutId id="2147483867" r:id="rId13"/>
    <p:sldLayoutId id="2147483868" r:id="rId14"/>
    <p:sldLayoutId id="2147483869" r:id="rId15"/>
    <p:sldLayoutId id="2147483870" r:id="rId16"/>
    <p:sldLayoutId id="2147483871" r:id="rId17"/>
  </p:sldLayoutIdLst>
  <p:hf hdr="0" ftr="0" dt="0"/>
  <p:txStyles>
    <p:titleStyle>
      <a:lvl1pPr algn="l" defTabSz="685800" rtl="1" eaLnBrk="1" latinLnBrk="0" hangingPunct="1">
        <a:lnSpc>
          <a:spcPct val="90000"/>
        </a:lnSpc>
        <a:spcBef>
          <a:spcPct val="0"/>
        </a:spcBef>
        <a:buNone/>
        <a:defRPr sz="4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171450" indent="-171450" algn="r" defTabSz="685800" rtl="1"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15"/>
          <p:cNvSpPr txBox="1">
            <a:spLocks noChangeArrowheads="1"/>
          </p:cNvSpPr>
          <p:nvPr/>
        </p:nvSpPr>
        <p:spPr bwMode="auto">
          <a:xfrm>
            <a:off x="1192205" y="1680225"/>
            <a:ext cx="6862763" cy="2308324"/>
          </a:xfrm>
          <a:prstGeom prst="rect">
            <a:avLst/>
          </a:prstGeom>
          <a:noFill/>
          <a:ln w="12700" cap="sq">
            <a:noFill/>
            <a:miter lim="800000"/>
            <a:headEnd type="none" w="sm" len="sm"/>
            <a:tailEnd type="none" w="sm" len="sm"/>
          </a:ln>
        </p:spPr>
        <p:txBody>
          <a:bodyPr>
            <a:spAutoFit/>
          </a:bodyPr>
          <a:lstStyle/>
          <a:p>
            <a:pPr algn="ctr" rtl="1">
              <a:spcBef>
                <a:spcPct val="50000"/>
              </a:spcBef>
            </a:pPr>
            <a:r>
              <a:rPr lang="fa-IR" sz="14400" b="1" dirty="0">
                <a:ln w="9525">
                  <a:solidFill>
                    <a:schemeClr val="bg1"/>
                  </a:solidFill>
                  <a:prstDash val="solid"/>
                </a:ln>
                <a:effectLst>
                  <a:outerShdw blurRad="12700" dist="38100" dir="2700000" algn="tl" rotWithShape="0">
                    <a:schemeClr val="bg1">
                      <a:lumMod val="50000"/>
                    </a:schemeClr>
                  </a:outerShdw>
                </a:effectLst>
                <a:latin typeface="Zar" pitchFamily="2" charset="-78"/>
              </a:rPr>
              <a:t>پيمان نفتا</a:t>
            </a:r>
          </a:p>
        </p:txBody>
      </p:sp>
      <p:sp>
        <p:nvSpPr>
          <p:cNvPr id="5124" name="Rectangle 16"/>
          <p:cNvSpPr>
            <a:spLocks noChangeArrowheads="1"/>
          </p:cNvSpPr>
          <p:nvPr/>
        </p:nvSpPr>
        <p:spPr bwMode="auto">
          <a:xfrm>
            <a:off x="2148911" y="4140967"/>
            <a:ext cx="5842000" cy="954088"/>
          </a:xfrm>
          <a:prstGeom prst="rect">
            <a:avLst/>
          </a:prstGeom>
          <a:noFill/>
          <a:ln w="12700" cap="sq">
            <a:noFill/>
            <a:miter lim="800000"/>
            <a:headEnd type="none" w="sm" len="sm"/>
            <a:tailEnd type="none" w="sm" len="sm"/>
          </a:ln>
        </p:spPr>
        <p:txBody>
          <a:bodyPr anchor="ctr"/>
          <a:lstStyle/>
          <a:p>
            <a:pPr algn="ctr" rtl="1">
              <a:lnSpc>
                <a:spcPct val="90000"/>
              </a:lnSpc>
              <a:spcBef>
                <a:spcPct val="20000"/>
              </a:spcBef>
              <a:buClr>
                <a:srgbClr val="FF9900"/>
              </a:buClr>
              <a:buSzPct val="75000"/>
              <a:buFont typeface="Wingdings" pitchFamily="2" charset="2"/>
              <a:buNone/>
            </a:pPr>
            <a:endParaRPr lang="en-US" b="1" dirty="0"/>
          </a:p>
        </p:txBody>
      </p:sp>
      <p:pic>
        <p:nvPicPr>
          <p:cNvPr id="8" name="Picture 7"/>
          <p:cNvPicPr/>
          <p:nvPr/>
        </p:nvPicPr>
        <p:blipFill>
          <a:blip r:embed="rId3">
            <a:extLst>
              <a:ext uri="{28A0092B-C50C-407E-A947-70E740481C1C}">
                <a14:useLocalDpi xmlns:a14="http://schemas.microsoft.com/office/drawing/2010/main" val="0"/>
              </a:ext>
            </a:extLst>
          </a:blip>
          <a:stretch>
            <a:fillRect/>
          </a:stretch>
        </p:blipFill>
        <p:spPr>
          <a:xfrm>
            <a:off x="2214517" y="3789040"/>
            <a:ext cx="4818137" cy="285946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539552" y="568867"/>
            <a:ext cx="8460940" cy="4212468"/>
          </a:xfrm>
        </p:spPr>
        <p:txBody>
          <a:bodyPr>
            <a:normAutofit/>
          </a:bodyPr>
          <a:lstStyle/>
          <a:p>
            <a:pPr>
              <a:buFont typeface="Wingdings" pitchFamily="2" charset="2"/>
              <a:buNone/>
            </a:pPr>
            <a:r>
              <a:rPr lang="fa-IR" sz="38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rPr>
              <a:t>پیمان نفتا،اتحاد بین قدرت های امریکای شمالی</a:t>
            </a:r>
          </a:p>
          <a:p>
            <a:pPr>
              <a:buFont typeface="Wingdings" pitchFamily="2" charset="2"/>
              <a:buNone/>
            </a:pPr>
            <a:endParaRPr lang="fa-IR" sz="3600" b="1" dirty="0">
              <a:cs typeface="B Titr" panose="00000700000000000000" pitchFamily="2" charset="-78"/>
            </a:endParaRPr>
          </a:p>
          <a:p>
            <a:pPr>
              <a:buFont typeface="Wingdings" pitchFamily="2" charset="2"/>
              <a:buNone/>
            </a:pPr>
            <a:endParaRPr lang="fa-IR" sz="3600" b="1" dirty="0">
              <a:cs typeface="B Titr" panose="00000700000000000000" pitchFamily="2" charset="-78"/>
            </a:endParaRPr>
          </a:p>
        </p:txBody>
      </p:sp>
      <p:sp>
        <p:nvSpPr>
          <p:cNvPr id="19459" name="Slide Number Placeholder 3"/>
          <p:cNvSpPr>
            <a:spLocks noGrp="1"/>
          </p:cNvSpPr>
          <p:nvPr>
            <p:ph type="sldNum" sz="quarter" idx="12"/>
          </p:nvPr>
        </p:nvSpPr>
        <p:spPr>
          <a:noFill/>
        </p:spPr>
        <p:txBody>
          <a:bodyPr/>
          <a:lstStyle/>
          <a:p>
            <a:fld id="{899C57CD-3248-47AE-A5B8-21670A0F0167}" type="slidenum">
              <a:rPr lang="ar-SA" smtClean="0">
                <a:latin typeface="Times New Roman" pitchFamily="-111" charset="0"/>
              </a:rPr>
              <a:pPr/>
              <a:t>2</a:t>
            </a:fld>
            <a:endParaRPr lang="en-US">
              <a:latin typeface="Times New Roman" pitchFamily="-111" charset="0"/>
            </a:endParaRP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539552" y="3485857"/>
            <a:ext cx="4761865" cy="275145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0119" y="4649920"/>
            <a:ext cx="3360373" cy="2160240"/>
          </a:xfrm>
          <a:prstGeom prst="rect">
            <a:avLst/>
          </a:prstGeom>
        </p:spPr>
      </p:pic>
    </p:spTree>
    <p:extLst>
      <p:ext uri="{BB962C8B-B14F-4D97-AF65-F5344CB8AC3E}">
        <p14:creationId xmlns:p14="http://schemas.microsoft.com/office/powerpoint/2010/main" val="20856849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3"/>
          <p:cNvSpPr>
            <a:spLocks noGrp="1"/>
          </p:cNvSpPr>
          <p:nvPr>
            <p:ph type="sldNum" sz="quarter" idx="12"/>
          </p:nvPr>
        </p:nvSpPr>
        <p:spPr>
          <a:noFill/>
        </p:spPr>
        <p:txBody>
          <a:bodyPr/>
          <a:lstStyle/>
          <a:p>
            <a:fld id="{899C57CD-3248-47AE-A5B8-21670A0F0167}" type="slidenum">
              <a:rPr lang="ar-SA" smtClean="0">
                <a:latin typeface="Times New Roman" pitchFamily="-111" charset="0"/>
              </a:rPr>
              <a:pPr/>
              <a:t>3</a:t>
            </a:fld>
            <a:endParaRPr lang="en-US">
              <a:latin typeface="Times New Roman" pitchFamily="-111" charset="0"/>
            </a:endParaRPr>
          </a:p>
        </p:txBody>
      </p:sp>
      <p:sp>
        <p:nvSpPr>
          <p:cNvPr id="8" name="Content Placeholder 2">
            <a:extLst>
              <a:ext uri="{FF2B5EF4-FFF2-40B4-BE49-F238E27FC236}">
                <a16:creationId xmlns:a16="http://schemas.microsoft.com/office/drawing/2014/main" id="{6866E73D-DB8C-452E-B0F0-86FC99D5D728}"/>
              </a:ext>
            </a:extLst>
          </p:cNvPr>
          <p:cNvSpPr>
            <a:spLocks noGrp="1"/>
          </p:cNvSpPr>
          <p:nvPr>
            <p:ph idx="1"/>
          </p:nvPr>
        </p:nvSpPr>
        <p:spPr>
          <a:xfrm>
            <a:off x="539552" y="568867"/>
            <a:ext cx="8460940" cy="365125"/>
          </a:xfrm>
        </p:spPr>
        <p:txBody>
          <a:bodyPr>
            <a:normAutofit fontScale="85000" lnSpcReduction="20000"/>
          </a:bodyPr>
          <a:lstStyle/>
          <a:p>
            <a:pPr>
              <a:buFont typeface="Wingdings" pitchFamily="2" charset="2"/>
              <a:buNone/>
            </a:pPr>
            <a:r>
              <a:rPr lang="fa-IR" sz="2800"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Titr" panose="00000700000000000000" pitchFamily="2" charset="-78"/>
              </a:rPr>
              <a:t>فهرست مطالب</a:t>
            </a:r>
          </a:p>
          <a:p>
            <a:pPr>
              <a:buFont typeface="Wingdings" pitchFamily="2" charset="2"/>
              <a:buNone/>
            </a:pPr>
            <a:endParaRPr lang="fa-IR" sz="3600" b="1" dirty="0">
              <a:cs typeface="B Titr" panose="00000700000000000000" pitchFamily="2" charset="-78"/>
            </a:endParaRPr>
          </a:p>
          <a:p>
            <a:pPr>
              <a:buFont typeface="Wingdings" pitchFamily="2" charset="2"/>
              <a:buNone/>
            </a:pPr>
            <a:endParaRPr lang="fa-IR" sz="3600" b="1" dirty="0">
              <a:cs typeface="B Titr" panose="00000700000000000000" pitchFamily="2" charset="-78"/>
            </a:endParaRPr>
          </a:p>
        </p:txBody>
      </p:sp>
      <p:sp>
        <p:nvSpPr>
          <p:cNvPr id="9" name="TextBox 4">
            <a:extLst>
              <a:ext uri="{FF2B5EF4-FFF2-40B4-BE49-F238E27FC236}">
                <a16:creationId xmlns:a16="http://schemas.microsoft.com/office/drawing/2014/main" id="{08DEB4D6-E640-4356-944C-994CC75B6CA9}"/>
              </a:ext>
            </a:extLst>
          </p:cNvPr>
          <p:cNvSpPr txBox="1">
            <a:spLocks noChangeArrowheads="1"/>
          </p:cNvSpPr>
          <p:nvPr/>
        </p:nvSpPr>
        <p:spPr bwMode="auto">
          <a:xfrm>
            <a:off x="1095046" y="1196752"/>
            <a:ext cx="7349951" cy="4208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latinLnBrk="1">
              <a:defRPr>
                <a:solidFill>
                  <a:schemeClr val="tx1"/>
                </a:solidFill>
                <a:latin typeface="맑은 고딕" panose="020B0503020000020004" pitchFamily="34" charset="-127"/>
                <a:ea typeface="맑은 고딕" panose="020B0503020000020004" pitchFamily="34" charset="-127"/>
              </a:defRPr>
            </a:lvl1pPr>
            <a:lvl2pPr marL="742950" indent="-285750" latinLnBrk="1">
              <a:defRPr>
                <a:solidFill>
                  <a:schemeClr val="tx1"/>
                </a:solidFill>
                <a:latin typeface="맑은 고딕" panose="020B0503020000020004" pitchFamily="34" charset="-127"/>
                <a:ea typeface="맑은 고딕" panose="020B0503020000020004" pitchFamily="34" charset="-127"/>
              </a:defRPr>
            </a:lvl2pPr>
            <a:lvl3pPr marL="1143000" indent="-228600" latinLnBrk="1">
              <a:defRPr>
                <a:solidFill>
                  <a:schemeClr val="tx1"/>
                </a:solidFill>
                <a:latin typeface="맑은 고딕" panose="020B0503020000020004" pitchFamily="34" charset="-127"/>
                <a:ea typeface="맑은 고딕" panose="020B0503020000020004" pitchFamily="34" charset="-127"/>
              </a:defRPr>
            </a:lvl3pPr>
            <a:lvl4pPr marL="1600200" indent="-228600" latinLnBrk="1">
              <a:defRPr>
                <a:solidFill>
                  <a:schemeClr val="tx1"/>
                </a:solidFill>
                <a:latin typeface="맑은 고딕" panose="020B0503020000020004" pitchFamily="34" charset="-127"/>
                <a:ea typeface="맑은 고딕" panose="020B0503020000020004" pitchFamily="34" charset="-127"/>
              </a:defRPr>
            </a:lvl4pPr>
            <a:lvl5pPr marL="2057400" indent="-228600" latinLnBrk="1">
              <a:defRPr>
                <a:solidFill>
                  <a:schemeClr val="tx1"/>
                </a:solidFill>
                <a:latin typeface="맑은 고딕" panose="020B0503020000020004" pitchFamily="34" charset="-127"/>
                <a:ea typeface="맑은 고딕" panose="020B0503020000020004" pitchFamily="34" charset="-127"/>
              </a:defRPr>
            </a:lvl5pPr>
            <a:lvl6pPr marL="2514600" indent="-228600" fontAlgn="base" latinLnBrk="1">
              <a:spcBef>
                <a:spcPct val="0"/>
              </a:spcBef>
              <a:spcAft>
                <a:spcPct val="0"/>
              </a:spcAft>
              <a:defRPr>
                <a:solidFill>
                  <a:schemeClr val="tx1"/>
                </a:solidFill>
                <a:latin typeface="맑은 고딕" panose="020B0503020000020004" pitchFamily="34" charset="-127"/>
                <a:ea typeface="맑은 고딕" panose="020B0503020000020004" pitchFamily="34" charset="-127"/>
              </a:defRPr>
            </a:lvl6pPr>
            <a:lvl7pPr marL="2971800" indent="-228600" fontAlgn="base" latinLnBrk="1">
              <a:spcBef>
                <a:spcPct val="0"/>
              </a:spcBef>
              <a:spcAft>
                <a:spcPct val="0"/>
              </a:spcAft>
              <a:defRPr>
                <a:solidFill>
                  <a:schemeClr val="tx1"/>
                </a:solidFill>
                <a:latin typeface="맑은 고딕" panose="020B0503020000020004" pitchFamily="34" charset="-127"/>
                <a:ea typeface="맑은 고딕" panose="020B0503020000020004" pitchFamily="34" charset="-127"/>
              </a:defRPr>
            </a:lvl7pPr>
            <a:lvl8pPr marL="3429000" indent="-228600" fontAlgn="base" latinLnBrk="1">
              <a:spcBef>
                <a:spcPct val="0"/>
              </a:spcBef>
              <a:spcAft>
                <a:spcPct val="0"/>
              </a:spcAft>
              <a:defRPr>
                <a:solidFill>
                  <a:schemeClr val="tx1"/>
                </a:solidFill>
                <a:latin typeface="맑은 고딕" panose="020B0503020000020004" pitchFamily="34" charset="-127"/>
                <a:ea typeface="맑은 고딕" panose="020B0503020000020004" pitchFamily="34" charset="-127"/>
              </a:defRPr>
            </a:lvl8pPr>
            <a:lvl9pPr marL="3886200" indent="-228600" fontAlgn="base" latinLnBrk="1">
              <a:spcBef>
                <a:spcPct val="0"/>
              </a:spcBef>
              <a:spcAft>
                <a:spcPct val="0"/>
              </a:spcAft>
              <a:defRPr>
                <a:solidFill>
                  <a:schemeClr val="tx1"/>
                </a:solidFill>
                <a:latin typeface="맑은 고딕" panose="020B0503020000020004" pitchFamily="34" charset="-127"/>
                <a:ea typeface="맑은 고딕" panose="020B0503020000020004" pitchFamily="34" charset="-127"/>
              </a:defRPr>
            </a:lvl9pPr>
          </a:lstStyle>
          <a:p>
            <a:pPr algn="r" rtl="1" eaLnBrk="1" hangingPunct="1">
              <a:lnSpc>
                <a:spcPct val="150000"/>
              </a:lnSpc>
            </a:pPr>
            <a:r>
              <a:rPr lang="fa-IR" altLang="en-US" sz="2000" b="1" dirty="0">
                <a:cs typeface="B Nazanin" panose="00000400000000000000" pitchFamily="2" charset="-78"/>
              </a:rPr>
              <a:t>چکیده ......................................................................................................................... 4</a:t>
            </a:r>
          </a:p>
          <a:p>
            <a:pPr algn="r" rtl="1">
              <a:lnSpc>
                <a:spcPct val="150000"/>
              </a:lnSpc>
            </a:pPr>
            <a:r>
              <a:rPr lang="fa-IR" altLang="en-US" sz="2000" b="1" dirty="0">
                <a:cs typeface="B Nazanin" panose="00000400000000000000" pitchFamily="2" charset="-78"/>
              </a:rPr>
              <a:t>مقدمه .......................................................................................................................... 5 </a:t>
            </a:r>
          </a:p>
          <a:p>
            <a:pPr algn="r" rtl="1" eaLnBrk="1" hangingPunct="1">
              <a:lnSpc>
                <a:spcPct val="150000"/>
              </a:lnSpc>
            </a:pPr>
            <a:r>
              <a:rPr lang="fa-IR" altLang="en-US" sz="2000" b="1" dirty="0">
                <a:cs typeface="B Nazanin" panose="00000400000000000000" pitchFamily="2" charset="-78"/>
              </a:rPr>
              <a:t>عامل تأسیس..............................................................................................................  8 </a:t>
            </a:r>
          </a:p>
          <a:p>
            <a:pPr algn="r" rtl="1" eaLnBrk="1" hangingPunct="1">
              <a:lnSpc>
                <a:spcPct val="150000"/>
              </a:lnSpc>
            </a:pPr>
            <a:r>
              <a:rPr lang="fa-IR" altLang="en-US" sz="2000" b="1" dirty="0">
                <a:cs typeface="B Nazanin" panose="00000400000000000000" pitchFamily="2" charset="-78"/>
              </a:rPr>
              <a:t>اهداف ........................................................................................................................  9</a:t>
            </a:r>
          </a:p>
          <a:p>
            <a:pPr algn="r" rtl="1" eaLnBrk="1" hangingPunct="1">
              <a:lnSpc>
                <a:spcPct val="150000"/>
              </a:lnSpc>
            </a:pPr>
            <a:r>
              <a:rPr lang="fa-IR" altLang="en-US" sz="2000" b="1" dirty="0">
                <a:cs typeface="B Nazanin" panose="00000400000000000000" pitchFamily="2" charset="-78"/>
              </a:rPr>
              <a:t>مفاد پیمان ................................................................................................................  10</a:t>
            </a:r>
          </a:p>
          <a:p>
            <a:pPr algn="r" rtl="1" eaLnBrk="1" hangingPunct="1">
              <a:lnSpc>
                <a:spcPct val="150000"/>
              </a:lnSpc>
            </a:pPr>
            <a:r>
              <a:rPr lang="fa-IR" altLang="en-US" sz="2000" b="1" dirty="0">
                <a:cs typeface="B Nazanin" panose="00000400000000000000" pitchFamily="2" charset="-78"/>
              </a:rPr>
              <a:t>موافقت های الحاقی  ...............................................................................................  13</a:t>
            </a:r>
          </a:p>
          <a:p>
            <a:pPr algn="r" rtl="1" eaLnBrk="1" hangingPunct="1">
              <a:lnSpc>
                <a:spcPct val="150000"/>
              </a:lnSpc>
            </a:pPr>
            <a:r>
              <a:rPr lang="fa-IR" altLang="en-US" sz="2000" b="1" dirty="0">
                <a:cs typeface="B Nazanin" panose="00000400000000000000" pitchFamily="2" charset="-78"/>
              </a:rPr>
              <a:t>پیامدهای منفی پیمان ............................................................................................  17</a:t>
            </a:r>
          </a:p>
          <a:p>
            <a:pPr algn="r" rtl="1" eaLnBrk="1" hangingPunct="1">
              <a:lnSpc>
                <a:spcPct val="150000"/>
              </a:lnSpc>
            </a:pPr>
            <a:r>
              <a:rPr lang="fa-IR" altLang="en-US" sz="2000" b="1" dirty="0">
                <a:cs typeface="B Nazanin" panose="00000400000000000000" pitchFamily="2" charset="-78"/>
              </a:rPr>
              <a:t>دستاوردهای پیمان ................................................................................................  20</a:t>
            </a:r>
          </a:p>
          <a:p>
            <a:pPr algn="r" rtl="1" eaLnBrk="1" hangingPunct="1">
              <a:lnSpc>
                <a:spcPct val="150000"/>
              </a:lnSpc>
            </a:pPr>
            <a:r>
              <a:rPr lang="fa-IR" altLang="en-US" sz="2000" b="1" dirty="0">
                <a:cs typeface="B Nazanin" panose="00000400000000000000" pitchFamily="2" charset="-78"/>
              </a:rPr>
              <a:t>نتیجه گیری ...........................................................................................................  22</a:t>
            </a:r>
          </a:p>
        </p:txBody>
      </p:sp>
    </p:spTree>
    <p:extLst>
      <p:ext uri="{BB962C8B-B14F-4D97-AF65-F5344CB8AC3E}">
        <p14:creationId xmlns:p14="http://schemas.microsoft.com/office/powerpoint/2010/main" val="19598179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827584" y="578745"/>
            <a:ext cx="8244916" cy="4212468"/>
          </a:xfrm>
        </p:spPr>
        <p:txBody>
          <a:bodyPr>
            <a:normAutofit fontScale="92500" lnSpcReduction="10000"/>
          </a:bodyPr>
          <a:lstStyle/>
          <a:p>
            <a:pPr>
              <a:buFont typeface="Wingdings" pitchFamily="2" charset="2"/>
              <a:buNone/>
            </a:pPr>
            <a:r>
              <a:rPr lang="fa-IR" sz="2800" b="1" dirty="0">
                <a:solidFill>
                  <a:schemeClr val="bg1"/>
                </a:solidFill>
                <a:cs typeface="B Titr" panose="00000700000000000000" pitchFamily="2" charset="-78"/>
              </a:rPr>
              <a:t>چکیده:</a:t>
            </a:r>
          </a:p>
          <a:p>
            <a:pPr marL="0" indent="0" algn="just">
              <a:lnSpc>
                <a:spcPct val="100000"/>
              </a:lnSpc>
              <a:buNone/>
            </a:pPr>
            <a:r>
              <a:rPr lang="fa-IR" sz="2500" b="1" dirty="0">
                <a:cs typeface="B Nazanin" panose="00000400000000000000" pitchFamily="2" charset="-78"/>
              </a:rPr>
              <a:t>سؤال اصلی این مقاله در خصوص علت پیدایش این معاهده و اهداف آن چه        می باشد؟سوال فرعی در این مقاله علت تمایل و شروط امریکا برای انعقاد این پیمان چیست؟در این مقاله علت همگرایی کشورهای منطقه ای و بوجود آمدن اتحادیه ها بررسی می شود و همچنین اهداف اصلی پیمان نفتا در بین سه کشور که عبارت است از</a:t>
            </a:r>
            <a:r>
              <a:rPr lang="ar-SA" sz="2500" b="1" dirty="0">
                <a:cs typeface="B Nazanin" panose="00000400000000000000" pitchFamily="2" charset="-78"/>
              </a:rPr>
              <a:t> </a:t>
            </a:r>
            <a:r>
              <a:rPr lang="fa-IR" sz="2500" b="1" dirty="0">
                <a:cs typeface="B Nazanin" panose="00000400000000000000" pitchFamily="2" charset="-78"/>
              </a:rPr>
              <a:t>حذف موانع تجاري، ارتقاي رقابت و افزايش فرصتهاي سرمايه گذاري بیان خواهد شد و در ادامه سه شرط امریکا برای امضای پیمان  که شناختن چین به عنوان کشور کامله الوداد و همکاری کاری (</a:t>
            </a:r>
            <a:r>
              <a:rPr lang="en-US" sz="2500" b="1" dirty="0">
                <a:cs typeface="B Nazanin" panose="00000400000000000000" pitchFamily="2" charset="-78"/>
              </a:rPr>
              <a:t>NAALC</a:t>
            </a:r>
            <a:r>
              <a:rPr lang="fa-IR" sz="2500" b="1" dirty="0">
                <a:cs typeface="B Nazanin" panose="00000400000000000000" pitchFamily="2" charset="-78"/>
              </a:rPr>
              <a:t>) و همکاری محیط زیستی (</a:t>
            </a:r>
            <a:r>
              <a:rPr lang="en-US" sz="2500" b="1" dirty="0">
                <a:cs typeface="B Nazanin" panose="00000400000000000000" pitchFamily="2" charset="-78"/>
              </a:rPr>
              <a:t>NAAEC</a:t>
            </a:r>
            <a:r>
              <a:rPr lang="fa-IR" sz="2500" b="1" dirty="0">
                <a:cs typeface="B Nazanin" panose="00000400000000000000" pitchFamily="2" charset="-78"/>
              </a:rPr>
              <a:t>) در امریکای شمالی توضیح داده خواهد شد. </a:t>
            </a:r>
          </a:p>
          <a:p>
            <a:pPr marL="0" indent="0" algn="just">
              <a:lnSpc>
                <a:spcPct val="100000"/>
              </a:lnSpc>
              <a:buNone/>
            </a:pPr>
            <a:r>
              <a:rPr lang="fa-IR" sz="2500" b="1" dirty="0">
                <a:solidFill>
                  <a:schemeClr val="bg1"/>
                </a:solidFill>
                <a:cs typeface="B Nazanin" panose="00000400000000000000" pitchFamily="2" charset="-78"/>
              </a:rPr>
              <a:t>کلید واژه ها</a:t>
            </a:r>
          </a:p>
          <a:p>
            <a:pPr marL="0" indent="0" algn="just">
              <a:lnSpc>
                <a:spcPct val="100000"/>
              </a:lnSpc>
              <a:buNone/>
            </a:pPr>
            <a:r>
              <a:rPr lang="fa-IR" sz="2500" b="1" dirty="0">
                <a:solidFill>
                  <a:schemeClr val="tx1">
                    <a:lumMod val="95000"/>
                  </a:schemeClr>
                </a:solidFill>
                <a:cs typeface="B Nazanin" panose="00000400000000000000" pitchFamily="2" charset="-78"/>
              </a:rPr>
              <a:t>همگرایی منطقه ای، پیمان نفتا، اهداف،پیامدها</a:t>
            </a:r>
            <a:endParaRPr lang="en-US" sz="2500" b="1" dirty="0">
              <a:solidFill>
                <a:schemeClr val="tx1">
                  <a:lumMod val="95000"/>
                </a:schemeClr>
              </a:solidFill>
              <a:cs typeface="B Nazanin" panose="00000400000000000000" pitchFamily="2" charset="-78"/>
            </a:endParaRPr>
          </a:p>
          <a:p>
            <a:pPr>
              <a:buFont typeface="Wingdings" pitchFamily="2" charset="2"/>
              <a:buNone/>
            </a:pPr>
            <a:endParaRPr lang="fa-IR" sz="2500" b="1" dirty="0">
              <a:cs typeface="B Nazanin" panose="00000400000000000000" pitchFamily="2" charset="-78"/>
            </a:endParaRPr>
          </a:p>
        </p:txBody>
      </p:sp>
      <p:sp>
        <p:nvSpPr>
          <p:cNvPr id="19459" name="Slide Number Placeholder 3"/>
          <p:cNvSpPr>
            <a:spLocks noGrp="1"/>
          </p:cNvSpPr>
          <p:nvPr>
            <p:ph type="sldNum" sz="quarter" idx="12"/>
          </p:nvPr>
        </p:nvSpPr>
        <p:spPr>
          <a:noFill/>
        </p:spPr>
        <p:txBody>
          <a:bodyPr/>
          <a:lstStyle/>
          <a:p>
            <a:fld id="{899C57CD-3248-47AE-A5B8-21670A0F0167}" type="slidenum">
              <a:rPr lang="ar-SA" smtClean="0">
                <a:latin typeface="Times New Roman" pitchFamily="-111" charset="0"/>
              </a:rPr>
              <a:pPr/>
              <a:t>4</a:t>
            </a:fld>
            <a:endParaRPr lang="en-US">
              <a:latin typeface="Times New Roman" pitchFamily="-111" charset="0"/>
            </a:endParaRPr>
          </a:p>
        </p:txBody>
      </p:sp>
      <p:sp>
        <p:nvSpPr>
          <p:cNvPr id="4" name="PhotoSocket_01" descr="NAFTA_logo"/>
          <p:cNvSpPr>
            <a:spLocks noChangeArrowheads="1"/>
          </p:cNvSpPr>
          <p:nvPr/>
        </p:nvSpPr>
        <p:spPr bwMode="auto">
          <a:xfrm>
            <a:off x="1818653" y="4797152"/>
            <a:ext cx="5511800" cy="2298700"/>
          </a:xfrm>
          <a:prstGeom prst="rect">
            <a:avLst/>
          </a:prstGeom>
          <a:blipFill dpi="0" rotWithShape="0">
            <a:blip r:embed="rId2" cstate="print"/>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 name="Rectangle: Rounded Corners 1">
            <a:extLst>
              <a:ext uri="{FF2B5EF4-FFF2-40B4-BE49-F238E27FC236}">
                <a16:creationId xmlns:a16="http://schemas.microsoft.com/office/drawing/2014/main" id="{AC614A3D-FB80-4BA7-8576-26F9B8C92C56}"/>
              </a:ext>
            </a:extLst>
          </p:cNvPr>
          <p:cNvSpPr/>
          <p:nvPr/>
        </p:nvSpPr>
        <p:spPr>
          <a:xfrm>
            <a:off x="359532" y="6424824"/>
            <a:ext cx="972108" cy="2966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800" b="1" dirty="0">
                <a:solidFill>
                  <a:schemeClr val="bg1"/>
                </a:solidFill>
                <a:cs typeface="B Nazanin" panose="00000400000000000000" pitchFamily="2" charset="-78"/>
              </a:rPr>
              <a:t>4 از 23</a:t>
            </a:r>
            <a:endParaRPr lang="en-US" sz="18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0028703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827584" y="578744"/>
            <a:ext cx="8244916" cy="4938488"/>
          </a:xfrm>
        </p:spPr>
        <p:txBody>
          <a:bodyPr>
            <a:normAutofit/>
          </a:bodyPr>
          <a:lstStyle/>
          <a:p>
            <a:pPr>
              <a:buFont typeface="Wingdings" pitchFamily="2" charset="2"/>
              <a:buNone/>
            </a:pPr>
            <a:r>
              <a:rPr lang="fa-IR" sz="2800" b="1" dirty="0">
                <a:solidFill>
                  <a:schemeClr val="bg1"/>
                </a:solidFill>
                <a:cs typeface="B Titr" panose="00000700000000000000" pitchFamily="2" charset="-78"/>
              </a:rPr>
              <a:t>مقدمه:</a:t>
            </a:r>
          </a:p>
          <a:p>
            <a:pPr marL="0" lvl="0" indent="0" algn="just">
              <a:lnSpc>
                <a:spcPct val="100000"/>
              </a:lnSpc>
              <a:buNone/>
            </a:pPr>
            <a:r>
              <a:rPr lang="fa-IR" dirty="0">
                <a:cs typeface="B Nazanin" panose="00000400000000000000" pitchFamily="2" charset="-78"/>
              </a:rPr>
              <a:t>درجهان وسیع و با فاصله‌های بسیار اقتصادی، سیاسی، فرهنگی، امنیتی، تاریخی، جغرافیایی و همچنین خصوصیات اخلاقی و روانی مختلف ملت‌ها و نیز منافع ملی به شدت متعارض و متعدد، امکان اتخاذ تصمیمات مشترک و سریع برای حل بحران‌های بین‌المللی به سختی میسر است. این درحالی است که در چارچوب یک منطقه می‌توان با کنار گذاشتن فاصله‌های فوق تا حدود زیادی به سازگاری و اشتراک منافع برای مدیریت بحران‌ها دست یافت.</a:t>
            </a:r>
            <a:r>
              <a:rPr lang="fa-IR" sz="2000" dirty="0">
                <a:cs typeface="B Nazanin" panose="00000400000000000000" pitchFamily="2" charset="-78"/>
              </a:rPr>
              <a:t>(عباسی،مجید، سازمان‌های منطقه‌ای و مدیریت امنیت،1392) </a:t>
            </a:r>
            <a:r>
              <a:rPr lang="fa-IR" dirty="0">
                <a:cs typeface="B Nazanin" panose="00000400000000000000" pitchFamily="2" charset="-78"/>
              </a:rPr>
              <a:t>در واقع عضویت یا شکل دهی به یک سازمان منطقه ای باید براساس اولویت های منطقه ای و میزان وابستگی اقتصادی ، سیاسی-امنیتی ، فرهنگی و ... به یک منطقه جغرافیایی صورت پذیرد. کشورها در پیوستن به سازمان های منطقه ای به بهترین منطقه برای تحقق منافع و ایده آلشان توجه می کند. منطقه ای که در آن هویت ژئوپلیتیک شان شکل گرفته است</a:t>
            </a:r>
            <a:r>
              <a:rPr lang="fa-IR" sz="2000" dirty="0">
                <a:cs typeface="B Nazanin" panose="00000400000000000000" pitchFamily="2" charset="-78"/>
              </a:rPr>
              <a:t>.(پژهشنامه سیاست بین الملل،سال اول،شماره1،پائیز و زمستان 91،ص3) </a:t>
            </a:r>
            <a:endParaRPr lang="en-US" sz="2000" dirty="0">
              <a:cs typeface="B Nazanin" panose="00000400000000000000" pitchFamily="2" charset="-78"/>
            </a:endParaRPr>
          </a:p>
          <a:p>
            <a:pPr marL="0" indent="0" algn="just">
              <a:buFont typeface="Wingdings" pitchFamily="2" charset="2"/>
              <a:buNone/>
            </a:pPr>
            <a:endParaRPr lang="fa-IR" sz="1900" dirty="0">
              <a:cs typeface="B Nazanin" panose="00000400000000000000" pitchFamily="2" charset="-78"/>
            </a:endParaRPr>
          </a:p>
        </p:txBody>
      </p:sp>
      <p:sp>
        <p:nvSpPr>
          <p:cNvPr id="19459" name="Slide Number Placeholder 3"/>
          <p:cNvSpPr>
            <a:spLocks noGrp="1"/>
          </p:cNvSpPr>
          <p:nvPr>
            <p:ph type="sldNum" sz="quarter" idx="12"/>
          </p:nvPr>
        </p:nvSpPr>
        <p:spPr>
          <a:noFill/>
        </p:spPr>
        <p:txBody>
          <a:bodyPr/>
          <a:lstStyle/>
          <a:p>
            <a:fld id="{899C57CD-3248-47AE-A5B8-21670A0F0167}" type="slidenum">
              <a:rPr lang="ar-SA" smtClean="0">
                <a:latin typeface="Times New Roman" pitchFamily="-111" charset="0"/>
              </a:rPr>
              <a:pPr/>
              <a:t>5</a:t>
            </a:fld>
            <a:endParaRPr lang="en-US">
              <a:latin typeface="Times New Roman" pitchFamily="-111" charset="0"/>
            </a:endParaRPr>
          </a:p>
        </p:txBody>
      </p:sp>
      <p:sp>
        <p:nvSpPr>
          <p:cNvPr id="4" name="Rectangle: Rounded Corners 3">
            <a:extLst>
              <a:ext uri="{FF2B5EF4-FFF2-40B4-BE49-F238E27FC236}">
                <a16:creationId xmlns:a16="http://schemas.microsoft.com/office/drawing/2014/main" id="{AFA364C4-1724-47D7-B2DA-FA088F42928A}"/>
              </a:ext>
            </a:extLst>
          </p:cNvPr>
          <p:cNvSpPr/>
          <p:nvPr/>
        </p:nvSpPr>
        <p:spPr>
          <a:xfrm>
            <a:off x="359532" y="6424824"/>
            <a:ext cx="972108" cy="2966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800" b="1" dirty="0">
                <a:solidFill>
                  <a:schemeClr val="bg1"/>
                </a:solidFill>
                <a:cs typeface="B Nazanin" panose="00000400000000000000" pitchFamily="2" charset="-78"/>
              </a:rPr>
              <a:t>5 از 23</a:t>
            </a:r>
            <a:endParaRPr lang="en-US" sz="18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8117324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899592" y="548680"/>
            <a:ext cx="8136904" cy="5436604"/>
          </a:xfrm>
        </p:spPr>
        <p:txBody>
          <a:bodyPr>
            <a:normAutofit fontScale="92500"/>
          </a:bodyPr>
          <a:lstStyle/>
          <a:p>
            <a:pPr marL="0" indent="0" algn="just">
              <a:lnSpc>
                <a:spcPct val="110000"/>
              </a:lnSpc>
              <a:buNone/>
            </a:pPr>
            <a:r>
              <a:rPr lang="fa-IR" dirty="0">
                <a:cs typeface="B Nazanin" panose="00000400000000000000" pitchFamily="2" charset="-78"/>
              </a:rPr>
              <a:t>پس از پايان جنگ سرد قطب هاي اقتصادي جديد به وجود آمده اند که ضرورت تشکيل بازار واحد جهاني را  مي طلبيد.کشورهای آمریکای شمالی، کانادا، امریکا و مکزیک به نوعی در مقابل اتحادیه اروپا و همچنین برای بالانس کردن بازارهای داخلی خود، به پیشنهاد رئیس جمهور مکزیک یکی از فعال ترین نهادهای تجارت آزاد جهانی را به دنبال داشت.امریکا نیز با توجه به رقابت پنهانی خود با غرب و اتحادیه اروپا برای تشکیل یک چنین نهادی بی میل نبود.</a:t>
            </a:r>
          </a:p>
          <a:p>
            <a:pPr marL="0" indent="0" algn="just">
              <a:lnSpc>
                <a:spcPct val="110000"/>
              </a:lnSpc>
              <a:buFont typeface="Wingdings" pitchFamily="2" charset="2"/>
              <a:buNone/>
            </a:pPr>
            <a:r>
              <a:rPr lang="fa-IR" dirty="0">
                <a:solidFill>
                  <a:schemeClr val="bg1"/>
                </a:solidFill>
                <a:cs typeface="B Nazanin" panose="00000400000000000000" pitchFamily="2" charset="-78"/>
              </a:rPr>
              <a:t>روش و پیشینه تحقیق:</a:t>
            </a:r>
          </a:p>
          <a:p>
            <a:pPr marL="0" indent="0" algn="just">
              <a:lnSpc>
                <a:spcPct val="110000"/>
              </a:lnSpc>
              <a:buFont typeface="Wingdings" pitchFamily="2" charset="2"/>
              <a:buNone/>
            </a:pPr>
            <a:r>
              <a:rPr lang="fa-IR" dirty="0">
                <a:cs typeface="B Nazanin" panose="00000400000000000000" pitchFamily="2" charset="-78"/>
              </a:rPr>
              <a:t>این پژوهش با روش توصیفی – تحلیلی انجام شده و جمع آوری اطلاعات به طریق کتابخانه ای و استفاده از وب سایت ها</a:t>
            </a:r>
          </a:p>
          <a:p>
            <a:pPr marL="0" indent="0" algn="just">
              <a:lnSpc>
                <a:spcPct val="110000"/>
              </a:lnSpc>
              <a:buFont typeface="Wingdings" pitchFamily="2" charset="2"/>
              <a:buNone/>
            </a:pPr>
            <a:r>
              <a:rPr lang="fa-IR" dirty="0">
                <a:cs typeface="B Nazanin" panose="00000400000000000000" pitchFamily="2" charset="-78"/>
              </a:rPr>
              <a:t> می باشد. در مورد پیشینه تحقیق تا به </a:t>
            </a:r>
          </a:p>
          <a:p>
            <a:pPr marL="0" indent="0" algn="just">
              <a:lnSpc>
                <a:spcPct val="110000"/>
              </a:lnSpc>
              <a:buFont typeface="Wingdings" pitchFamily="2" charset="2"/>
              <a:buNone/>
            </a:pPr>
            <a:r>
              <a:rPr lang="fa-IR" dirty="0">
                <a:cs typeface="B Nazanin" panose="00000400000000000000" pitchFamily="2" charset="-78"/>
              </a:rPr>
              <a:t>حال در ایران این موضوع بصورت مقاله ای</a:t>
            </a:r>
          </a:p>
          <a:p>
            <a:pPr marL="0" indent="0" algn="just">
              <a:lnSpc>
                <a:spcPct val="110000"/>
              </a:lnSpc>
              <a:buFont typeface="Wingdings" pitchFamily="2" charset="2"/>
              <a:buNone/>
            </a:pPr>
            <a:r>
              <a:rPr lang="fa-IR" dirty="0">
                <a:cs typeface="B Nazanin" panose="00000400000000000000" pitchFamily="2" charset="-78"/>
              </a:rPr>
              <a:t> کار نشده بلکه بصورت موضوعی مورد </a:t>
            </a:r>
          </a:p>
          <a:p>
            <a:pPr marL="0" indent="0" algn="just">
              <a:lnSpc>
                <a:spcPct val="110000"/>
              </a:lnSpc>
              <a:buFont typeface="Wingdings" pitchFamily="2" charset="2"/>
              <a:buNone/>
            </a:pPr>
            <a:r>
              <a:rPr lang="fa-IR" dirty="0">
                <a:cs typeface="B Nazanin" panose="00000400000000000000" pitchFamily="2" charset="-78"/>
              </a:rPr>
              <a:t>بررسی قرار گرفته است.</a:t>
            </a:r>
          </a:p>
        </p:txBody>
      </p:sp>
      <p:sp>
        <p:nvSpPr>
          <p:cNvPr id="19459" name="Slide Number Placeholder 3"/>
          <p:cNvSpPr>
            <a:spLocks noGrp="1"/>
          </p:cNvSpPr>
          <p:nvPr>
            <p:ph type="sldNum" sz="quarter" idx="12"/>
          </p:nvPr>
        </p:nvSpPr>
        <p:spPr>
          <a:noFill/>
        </p:spPr>
        <p:txBody>
          <a:bodyPr/>
          <a:lstStyle/>
          <a:p>
            <a:fld id="{899C57CD-3248-47AE-A5B8-21670A0F0167}" type="slidenum">
              <a:rPr lang="ar-SA" smtClean="0">
                <a:latin typeface="Times New Roman" pitchFamily="-111" charset="0"/>
              </a:rPr>
              <a:pPr/>
              <a:t>6</a:t>
            </a:fld>
            <a:endParaRPr lang="en-US">
              <a:latin typeface="Times New Roman" pitchFamily="-111"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9652" y="3609678"/>
            <a:ext cx="3947001" cy="2951670"/>
          </a:xfrm>
          <a:prstGeom prst="rect">
            <a:avLst/>
          </a:prstGeom>
        </p:spPr>
      </p:pic>
      <p:sp>
        <p:nvSpPr>
          <p:cNvPr id="5" name="Rectangle: Rounded Corners 4">
            <a:extLst>
              <a:ext uri="{FF2B5EF4-FFF2-40B4-BE49-F238E27FC236}">
                <a16:creationId xmlns:a16="http://schemas.microsoft.com/office/drawing/2014/main" id="{2FBACA5A-F8E9-42DB-BF6E-64D578611772}"/>
              </a:ext>
            </a:extLst>
          </p:cNvPr>
          <p:cNvSpPr/>
          <p:nvPr/>
        </p:nvSpPr>
        <p:spPr>
          <a:xfrm>
            <a:off x="359532" y="6424824"/>
            <a:ext cx="972108" cy="2966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800" b="1" dirty="0">
                <a:solidFill>
                  <a:schemeClr val="bg1"/>
                </a:solidFill>
                <a:cs typeface="B Nazanin" panose="00000400000000000000" pitchFamily="2" charset="-78"/>
              </a:rPr>
              <a:t>6 از 23</a:t>
            </a:r>
            <a:endParaRPr lang="en-US" sz="18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2245281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Employee Orientation">
  <a:themeElements>
    <a:clrScheme name="Employee Orientation 4">
      <a:dk1>
        <a:srgbClr val="000000"/>
      </a:dk1>
      <a:lt1>
        <a:srgbClr val="0099CC"/>
      </a:lt1>
      <a:dk2>
        <a:srgbClr val="FFFFFF"/>
      </a:dk2>
      <a:lt2>
        <a:srgbClr val="868686"/>
      </a:lt2>
      <a:accent1>
        <a:srgbClr val="00FFCC"/>
      </a:accent1>
      <a:accent2>
        <a:srgbClr val="969696"/>
      </a:accent2>
      <a:accent3>
        <a:srgbClr val="AACAE2"/>
      </a:accent3>
      <a:accent4>
        <a:srgbClr val="000000"/>
      </a:accent4>
      <a:accent5>
        <a:srgbClr val="AAFFE2"/>
      </a:accent5>
      <a:accent6>
        <a:srgbClr val="878787"/>
      </a:accent6>
      <a:hlink>
        <a:srgbClr val="0066FF"/>
      </a:hlink>
      <a:folHlink>
        <a:srgbClr val="99CCFF"/>
      </a:folHlink>
    </a:clrScheme>
    <a:fontScheme name="Employee Orientation">
      <a:majorFont>
        <a:latin typeface="Arial"/>
        <a:ea typeface=""/>
        <a:cs typeface=""/>
      </a:majorFont>
      <a:minorFont>
        <a:latin typeface="Times New Roman"/>
        <a:ea typeface=""/>
        <a:cs typeface="Z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Zar" pitchFamily="2" charset="-7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Zar" pitchFamily="2" charset="-78"/>
          </a:defRPr>
        </a:defPPr>
      </a:lstStyle>
    </a:lnDef>
  </a:objectDefaults>
  <a:extraClrSchemeLst>
    <a:extraClrScheme>
      <a:clrScheme name="Employee Orientation 1">
        <a:dk1>
          <a:srgbClr val="000000"/>
        </a:dk1>
        <a:lt1>
          <a:srgbClr val="0099CC"/>
        </a:lt1>
        <a:dk2>
          <a:srgbClr val="FFFFFF"/>
        </a:dk2>
        <a:lt2>
          <a:srgbClr val="868686"/>
        </a:lt2>
        <a:accent1>
          <a:srgbClr val="00FFCC"/>
        </a:accent1>
        <a:accent2>
          <a:srgbClr val="969696"/>
        </a:accent2>
        <a:accent3>
          <a:srgbClr val="AACAE2"/>
        </a:accent3>
        <a:accent4>
          <a:srgbClr val="000000"/>
        </a:accent4>
        <a:accent5>
          <a:srgbClr val="AAFFE2"/>
        </a:accent5>
        <a:accent6>
          <a:srgbClr val="878787"/>
        </a:accent6>
        <a:hlink>
          <a:srgbClr val="00FFCC"/>
        </a:hlink>
        <a:folHlink>
          <a:srgbClr val="99CCFF"/>
        </a:folHlink>
      </a:clrScheme>
      <a:clrMap bg1="lt1" tx1="dk1" bg2="lt2" tx2="dk2" accent1="accent1" accent2="accent2" accent3="accent3" accent4="accent4" accent5="accent5" accent6="accent6" hlink="hlink" folHlink="folHlink"/>
    </a:extraClrScheme>
    <a:extraClrScheme>
      <a:clrScheme name="Employee Orientatio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Employee Orientation 3">
        <a:dk1>
          <a:srgbClr val="5F5F5F"/>
        </a:dk1>
        <a:lt1>
          <a:srgbClr val="FFFFFF"/>
        </a:lt1>
        <a:dk2>
          <a:srgbClr val="5F5F5F"/>
        </a:dk2>
        <a:lt2>
          <a:srgbClr val="808080"/>
        </a:lt2>
        <a:accent1>
          <a:srgbClr val="969696"/>
        </a:accent1>
        <a:accent2>
          <a:srgbClr val="000000"/>
        </a:accent2>
        <a:accent3>
          <a:srgbClr val="FFFFFF"/>
        </a:accent3>
        <a:accent4>
          <a:srgbClr val="505050"/>
        </a:accent4>
        <a:accent5>
          <a:srgbClr val="C9C9C9"/>
        </a:accent5>
        <a:accent6>
          <a:srgbClr val="000000"/>
        </a:accent6>
        <a:hlink>
          <a:srgbClr val="777777"/>
        </a:hlink>
        <a:folHlink>
          <a:srgbClr val="CCCCCC"/>
        </a:folHlink>
      </a:clrScheme>
      <a:clrMap bg1="lt1" tx1="dk1" bg2="lt2" tx2="dk2" accent1="accent1" accent2="accent2" accent3="accent3" accent4="accent4" accent5="accent5" accent6="accent6" hlink="hlink" folHlink="folHlink"/>
    </a:extraClrScheme>
    <a:extraClrScheme>
      <a:clrScheme name="Employee Orientation 4">
        <a:dk1>
          <a:srgbClr val="000000"/>
        </a:dk1>
        <a:lt1>
          <a:srgbClr val="0099CC"/>
        </a:lt1>
        <a:dk2>
          <a:srgbClr val="FFFFFF"/>
        </a:dk2>
        <a:lt2>
          <a:srgbClr val="868686"/>
        </a:lt2>
        <a:accent1>
          <a:srgbClr val="00FFCC"/>
        </a:accent1>
        <a:accent2>
          <a:srgbClr val="969696"/>
        </a:accent2>
        <a:accent3>
          <a:srgbClr val="AACAE2"/>
        </a:accent3>
        <a:accent4>
          <a:srgbClr val="000000"/>
        </a:accent4>
        <a:accent5>
          <a:srgbClr val="AAFFE2"/>
        </a:accent5>
        <a:accent6>
          <a:srgbClr val="878787"/>
        </a:accent6>
        <a:hlink>
          <a:srgbClr val="0066FF"/>
        </a:hlink>
        <a:folHlink>
          <a:srgbClr val="99CC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pth">
  <a:themeElements>
    <a:clrScheme name="Depth">
      <a:dk1>
        <a:sysClr val="windowText" lastClr="000000"/>
      </a:dk1>
      <a:lt1>
        <a:sysClr val="window" lastClr="FFFFFF"/>
      </a:lt1>
      <a:dk2>
        <a:srgbClr val="4E3B30"/>
      </a:dk2>
      <a:lt2>
        <a:srgbClr val="FFDB82"/>
      </a:lt2>
      <a:accent1>
        <a:srgbClr val="F0A22E"/>
      </a:accent1>
      <a:accent2>
        <a:srgbClr val="E4D9B2"/>
      </a:accent2>
      <a:accent3>
        <a:srgbClr val="AA986C"/>
      </a:accent3>
      <a:accent4>
        <a:srgbClr val="8FB977"/>
      </a:accent4>
      <a:accent5>
        <a:srgbClr val="778F9F"/>
      </a:accent5>
      <a:accent6>
        <a:srgbClr val="8A6087"/>
      </a:accent6>
      <a:hlink>
        <a:srgbClr val="AD1F1F"/>
      </a:hlink>
      <a:folHlink>
        <a:srgbClr val="FFC42F"/>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C473073F-34A4-486A-BBA1-2A70AE921EB6}"/>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Employee Orientation</Template>
  <TotalTime>2776</TotalTime>
  <Words>514</Words>
  <Application>Microsoft Office PowerPoint</Application>
  <PresentationFormat>On-screen Show (4:3)</PresentationFormat>
  <Paragraphs>34</Paragraphs>
  <Slides>6</Slides>
  <Notes>1</Notes>
  <HiddenSlides>0</HiddenSlides>
  <MMClips>0</MMClips>
  <ScaleCrop>false</ScaleCrop>
  <HeadingPairs>
    <vt:vector size="8" baseType="variant">
      <vt:variant>
        <vt:lpstr>Fonts Used</vt:lpstr>
      </vt:variant>
      <vt:variant>
        <vt:i4>6</vt:i4>
      </vt:variant>
      <vt:variant>
        <vt:lpstr>Theme</vt:lpstr>
      </vt:variant>
      <vt:variant>
        <vt:i4>2</vt:i4>
      </vt:variant>
      <vt:variant>
        <vt:lpstr>Slide Titles</vt:lpstr>
      </vt:variant>
      <vt:variant>
        <vt:i4>6</vt:i4>
      </vt:variant>
      <vt:variant>
        <vt:lpstr>Custom Shows</vt:lpstr>
      </vt:variant>
      <vt:variant>
        <vt:i4>1</vt:i4>
      </vt:variant>
    </vt:vector>
  </HeadingPairs>
  <TitlesOfParts>
    <vt:vector size="15" baseType="lpstr">
      <vt:lpstr>맑은 고딕</vt:lpstr>
      <vt:lpstr>Arial</vt:lpstr>
      <vt:lpstr>Corbel</vt:lpstr>
      <vt:lpstr>Times New Roman</vt:lpstr>
      <vt:lpstr>Wingdings</vt:lpstr>
      <vt:lpstr>Zar</vt:lpstr>
      <vt:lpstr>Employee Orientation</vt:lpstr>
      <vt:lpstr>Depth</vt:lpstr>
      <vt:lpstr>PowerPoint Presentation</vt:lpstr>
      <vt:lpstr>PowerPoint Presentation</vt:lpstr>
      <vt:lpstr>PowerPoint Presentation</vt:lpstr>
      <vt:lpstr>PowerPoint Presentation</vt:lpstr>
      <vt:lpstr>PowerPoint Presentation</vt:lpstr>
      <vt:lpstr>PowerPoint Presentation</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dc:creator>
  <cp:lastModifiedBy>Mahmood</cp:lastModifiedBy>
  <cp:revision>379</cp:revision>
  <cp:lastPrinted>1601-01-01T00:00:00Z</cp:lastPrinted>
  <dcterms:created xsi:type="dcterms:W3CDTF">1601-01-01T00:00:00Z</dcterms:created>
  <dcterms:modified xsi:type="dcterms:W3CDTF">2022-12-12T20:24:19Z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ies>
</file>